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o.adafruit.com/cstone01/dashboards/food-waste-gas-feed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o.adafruit.com/cstone01/dashboards/food-waste-gas-fee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may be wondering what cute rotten bananas have to do with Sustainability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we just like this picture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call ourselves: Spoil Alert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from slides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“If I consume this food, I won’t release methane into the environment!”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talk about the Food Waste problem in America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3C3C"/>
                </a:solidFill>
                <a:highlight>
                  <a:srgbClr val="AFB81C"/>
                </a:highlight>
              </a:rPr>
              <a:t>America wastes roughly 40 percent of its food which is the equivalent of about $165 billion per year. </a:t>
            </a:r>
            <a:endParaRPr sz="1000">
              <a:solidFill>
                <a:srgbClr val="3C3C3C"/>
              </a:solidFill>
              <a:highlight>
                <a:srgbClr val="AFB81C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C"/>
              </a:solidFill>
              <a:highlight>
                <a:srgbClr val="AFB81C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3C3C"/>
                </a:solidFill>
                <a:highlight>
                  <a:srgbClr val="AFB81C"/>
                </a:highlight>
              </a:rPr>
              <a:t>On top of this, its estimated that 133 billion pounds of food that goes to waste every year is perfectly edible and nutritious.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C3C3C"/>
              </a:solidFill>
              <a:highlight>
                <a:srgbClr val="AFB81C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C3C3C"/>
              </a:solidFill>
              <a:highlight>
                <a:srgbClr val="AFB81C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landfills, food gradually breaks down to form methane,  which is a greenhouse gas that's at least 25 times more powerful than carbon dioxide.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needed is a comprehensive report on food loss in the US to </a:t>
            </a:r>
            <a:r>
              <a:rPr lang="en" sz="1000">
                <a:solidFill>
                  <a:srgbClr val="3C3C3C"/>
                </a:solidFill>
                <a:highlight>
                  <a:srgbClr val="FFFFFF"/>
                </a:highlight>
              </a:rPr>
              <a:t>identify opportunities and establish benchmarks against which progress can be measured</a:t>
            </a:r>
            <a:endParaRPr sz="1000">
              <a:solidFill>
                <a:srgbClr val="3C3C3C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C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3C3C"/>
                </a:solidFill>
                <a:highlight>
                  <a:srgbClr val="FFFFFF"/>
                </a:highlight>
              </a:rPr>
              <a:t>Americans need a behavior change! A Nudge</a:t>
            </a:r>
            <a:endParaRPr sz="1000">
              <a:solidFill>
                <a:srgbClr val="3C3C3C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awareness about food waste in most of the US is limited and is a huge contributor to the problem.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contributors to household food waste include: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Spoilage (Issues such as Lack of visibility, improper planning, or  simply not using food)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</a:t>
            </a:r>
            <a:r>
              <a:rPr lang="en"/>
              <a:t>contributor is</a:t>
            </a:r>
            <a:r>
              <a:rPr lang="en"/>
              <a:t> </a:t>
            </a:r>
            <a:r>
              <a:rPr lang="en"/>
              <a:t>Over Preparing… which is Cooking too much food and preparing large portions)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Americans also suffer from </a:t>
            </a:r>
            <a:r>
              <a:rPr lang="en"/>
              <a:t>Date Label Confusion (Sell By/Use By dates on produce are not federally regulated and are only suggested for “peak quality”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Lastly, o</a:t>
            </a:r>
            <a:r>
              <a:rPr lang="en"/>
              <a:t>verbuying which is caused by promos and sales at super markets.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our solution: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hope is that this device will change the behavior of consumers and allow for research of food waste.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·         Simple to use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/>
              <a:t>Place the monitoring device in a container with the produce you want to monitor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  </a:t>
            </a:r>
            <a:r>
              <a:rPr lang="en"/>
              <a:t>Go online and enter your phone number to start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receiving notifications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·         Allows you to track data on your food waste to monitor and change your habits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·         Reduces environmental impacts by reducing the release of methane gas into the atmosphere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our solution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https://io.adafruit.com/cstone01/dashboards/food-waste-gas-feed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our solution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https://io.adafruit.com/cstone01/dashboards/food-waste-gas-feed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1600" y="-571575"/>
            <a:ext cx="9746726" cy="6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 https://github.com/jmtucker7/wwcode_hackathon_project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Online Monitoring  Tool: https://io.adafruit.com/cstone01/dashboards/food-waste-gas-feed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831" y="4144750"/>
            <a:ext cx="3714744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351" y="2341925"/>
            <a:ext cx="3263101" cy="18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600650" y="1144475"/>
            <a:ext cx="5017500" cy="19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Reducing Food Waste with 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Hackathon 2018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#6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Tucker, Janessa Munt, Oliver Fu, Corey Stone, Nick Riehl, Julie Shih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798050" y="1431025"/>
            <a:ext cx="46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SPOIL </a:t>
            </a:r>
            <a:r>
              <a:rPr b="1" lang="en" sz="36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6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     ALERT</a:t>
            </a:r>
            <a:endParaRPr b="1" sz="36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350" y="2329450"/>
            <a:ext cx="903424" cy="90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Objectives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729700" y="3444950"/>
            <a:ext cx="1674900" cy="1256400"/>
          </a:xfrm>
          <a:prstGeom prst="flowChartOffpage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SUSTAINABILITY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729700" y="1307850"/>
            <a:ext cx="1674900" cy="2818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Meal plan &amp; monitor food waste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 Methane from Food Waste in the in the Atmosphere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778475" y="3444950"/>
            <a:ext cx="1674900" cy="1256400"/>
          </a:xfrm>
          <a:prstGeom prst="flowChartOffpage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SCALE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778475" y="1307850"/>
            <a:ext cx="1674900" cy="2818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“Smart” Containers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Integration into “Smart” Refrigerators  in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omes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Farms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Stores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827275" y="3444950"/>
            <a:ext cx="1674900" cy="1256400"/>
          </a:xfrm>
          <a:prstGeom prst="flowChartOffpageConnector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CONTINUOUS DELIVERY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5827275" y="1307850"/>
            <a:ext cx="1674900" cy="2818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Integrate and improve product capability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food waste problem in the US</a:t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347250" y="1885900"/>
            <a:ext cx="2517900" cy="243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U.S. generates </a:t>
            </a:r>
            <a:r>
              <a:rPr lang="en" sz="1800"/>
              <a:t>133 billion tons of waste per year!</a:t>
            </a:r>
            <a:endParaRPr sz="1800"/>
          </a:p>
        </p:txBody>
      </p:sp>
      <p:sp>
        <p:nvSpPr>
          <p:cNvPr id="167" name="Shape 167"/>
          <p:cNvSpPr/>
          <p:nvPr/>
        </p:nvSpPr>
        <p:spPr>
          <a:xfrm>
            <a:off x="3582500" y="1885900"/>
            <a:ext cx="2517900" cy="2439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That’s $2,500 annual waste per household</a:t>
            </a:r>
            <a:endParaRPr sz="1800"/>
          </a:p>
        </p:txBody>
      </p:sp>
      <p:sp>
        <p:nvSpPr>
          <p:cNvPr id="168" name="Shape 168"/>
          <p:cNvSpPr/>
          <p:nvPr/>
        </p:nvSpPr>
        <p:spPr>
          <a:xfrm>
            <a:off x="5768750" y="1951000"/>
            <a:ext cx="2517900" cy="243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28% of this wasted is at the consumer level</a:t>
            </a:r>
            <a:endParaRPr sz="1800"/>
          </a:p>
        </p:txBody>
      </p:sp>
      <p:sp>
        <p:nvSpPr>
          <p:cNvPr id="169" name="Shape 16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5979250" y="3820125"/>
            <a:ext cx="30000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http://www.sustainabletable.org/5664/food-waste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food waste a big problem?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77700" y="1307850"/>
            <a:ext cx="75588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Awareness is limited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“You don’t know what you don’t know”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Major Contributors to Food Waste Include: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Food Spoilage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Preparing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 Label Confusion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Overbuying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- </a:t>
            </a:r>
            <a:r>
              <a:rPr lang="en"/>
              <a:t>MiCS-5524 Gas Sensor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333225" y="1536350"/>
            <a:ext cx="42843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Goal: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 an IoT device t</a:t>
            </a:r>
            <a:r>
              <a:rPr lang="en" sz="1400"/>
              <a:t>o monitor</a:t>
            </a:r>
            <a:r>
              <a:rPr lang="en" sz="1400"/>
              <a:t> the ripening of fruits and vegetables by detecting Ethylene gas levels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inside a container or drawer.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device will</a:t>
            </a:r>
            <a:r>
              <a:rPr lang="en" sz="1400"/>
              <a:t> alert </a:t>
            </a:r>
            <a:r>
              <a:rPr lang="en" sz="1400"/>
              <a:t>c</a:t>
            </a:r>
            <a:r>
              <a:rPr lang="en" sz="1400"/>
              <a:t>ustomers</a:t>
            </a:r>
            <a:r>
              <a:rPr lang="en" sz="1400"/>
              <a:t> via text that they will need to </a:t>
            </a:r>
            <a:r>
              <a:rPr lang="en" sz="1400"/>
              <a:t>consume </a:t>
            </a:r>
            <a:r>
              <a:rPr lang="en" sz="1400"/>
              <a:t>or e</a:t>
            </a:r>
            <a:r>
              <a:rPr lang="en" sz="1400"/>
              <a:t>ventually</a:t>
            </a:r>
            <a:r>
              <a:rPr lang="en" sz="1400"/>
              <a:t> compost the food.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00" y="2887375"/>
            <a:ext cx="1280175" cy="1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050" y="1837550"/>
            <a:ext cx="1764450" cy="1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6800" y="3458975"/>
            <a:ext cx="1617674" cy="113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 flipH="1" rot="10800000">
            <a:off x="1015875" y="2885300"/>
            <a:ext cx="399900" cy="389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2598988" y="2950400"/>
            <a:ext cx="398400" cy="444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0" y="-199550"/>
            <a:ext cx="3464700" cy="8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52225" y="514275"/>
            <a:ext cx="36078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to Use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Put the device in your produce container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Go online and enter your phone number to start receiving alerts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you  to track data on food waste to monitor and change your habits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Environment </a:t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Changing human behavior reduces methane in the atmosphere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591025" y="-209400"/>
            <a:ext cx="46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SPOIL       ALERT</a:t>
            </a:r>
            <a:endParaRPr b="1" sz="36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257750" y="1489800"/>
            <a:ext cx="5769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161" y="2615373"/>
            <a:ext cx="1645939" cy="20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888" y="3576950"/>
            <a:ext cx="29622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325" y="689025"/>
            <a:ext cx="903424" cy="90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88" y="571984"/>
            <a:ext cx="4622700" cy="113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2385" l="10737" r="6856" t="6928"/>
          <a:stretch/>
        </p:blipFill>
        <p:spPr>
          <a:xfrm>
            <a:off x="3125725" y="521675"/>
            <a:ext cx="5328400" cy="40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793725" y="1872250"/>
            <a:ext cx="18099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Enter your contact information to receive alerts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36175" y="1021225"/>
            <a:ext cx="3179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Interface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