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EMRCaseStudy_1601317102867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A67DB4F-0927-4069-AD30-CE605EC7CF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AEMR Case Study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6DB6FF-AFF9-44F9-9266-64404D9391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1/25/2021 8:32:11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0146886B-0560-4D79-A94F-B3F7FCD976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5" y="0"/>
            <a:ext cx="10788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6D6903E6-7947-4CAE-A0B0-FAA187854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5" y="0"/>
            <a:ext cx="10788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0DF54400-F136-4F85-9F03-AB6FD1A005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5" y="0"/>
            <a:ext cx="10788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120F5AEA-89A5-4FC5-A2F0-BAA79F9EBA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5" y="0"/>
            <a:ext cx="10788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B6237E8B-57FD-46B1-B1E6-1779C36F5A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5" y="0"/>
            <a:ext cx="10788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94828E4B-9F3D-4B1E-AC3E-8825E13BFB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5" y="0"/>
            <a:ext cx="10788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C325E402-E8FE-434F-B936-232DBEDA57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5" y="0"/>
            <a:ext cx="10788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9AB5DB56-ADD2-4507-819C-14DE9B6CA7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5" y="0"/>
            <a:ext cx="10788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2021-01-25T20:32:14Z</dcterms:created>
  <dcterms:modified xsi:type="dcterms:W3CDTF">2021-01-25T20:32:14Z</dcterms:modified>
</cp:coreProperties>
</file>