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449" r:id="rId2"/>
    <p:sldId id="450" r:id="rId3"/>
    <p:sldId id="990" r:id="rId4"/>
    <p:sldId id="993" r:id="rId5"/>
    <p:sldId id="994" r:id="rId6"/>
    <p:sldId id="995" r:id="rId7"/>
    <p:sldId id="996" r:id="rId8"/>
    <p:sldId id="1001" r:id="rId9"/>
    <p:sldId id="1002" r:id="rId10"/>
    <p:sldId id="1177" r:id="rId11"/>
    <p:sldId id="1178" r:id="rId12"/>
    <p:sldId id="1179" r:id="rId13"/>
    <p:sldId id="1180" r:id="rId14"/>
    <p:sldId id="1181" r:id="rId15"/>
    <p:sldId id="1182" r:id="rId16"/>
    <p:sldId id="1183" r:id="rId17"/>
  </p:sldIdLst>
  <p:sldSz cx="9144000" cy="6858000" type="screen4x3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3334" userDrawn="1">
          <p15:clr>
            <a:srgbClr val="A4A3A4"/>
          </p15:clr>
        </p15:guide>
        <p15:guide id="5" pos="1156" userDrawn="1">
          <p15:clr>
            <a:srgbClr val="A4A3A4"/>
          </p15:clr>
        </p15:guide>
        <p15:guide id="6" orient="horz" pos="2115" userDrawn="1">
          <p15:clr>
            <a:srgbClr val="A4A3A4"/>
          </p15:clr>
        </p15:guide>
        <p15:guide id="8" pos="51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FF"/>
    <a:srgbClr val="FC2F2C"/>
    <a:srgbClr val="187C18"/>
    <a:srgbClr val="E7E6E6"/>
    <a:srgbClr val="B6DB85"/>
    <a:srgbClr val="36FF27"/>
    <a:srgbClr val="F75E56"/>
    <a:srgbClr val="E47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437" autoAdjust="0"/>
  </p:normalViewPr>
  <p:slideViewPr>
    <p:cSldViewPr>
      <p:cViewPr varScale="1">
        <p:scale>
          <a:sx n="121" d="100"/>
          <a:sy n="121" d="100"/>
        </p:scale>
        <p:origin x="1026" y="78"/>
      </p:cViewPr>
      <p:guideLst>
        <p:guide orient="horz" pos="1480"/>
        <p:guide pos="2880"/>
        <p:guide pos="3334"/>
        <p:guide pos="1156"/>
        <p:guide orient="horz" pos="2115"/>
        <p:guide pos="519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906" y="102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978" cy="50165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574" y="1"/>
            <a:ext cx="2984978" cy="50165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64E5B7B2-212A-48D2-9D65-65D6A4D63E3B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5454"/>
            <a:ext cx="2984978" cy="50165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574" y="9515454"/>
            <a:ext cx="2984978" cy="50165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916B8D52-EE0F-4C2B-A07E-60CBFC27D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38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56C64B7D-C83C-48C6-890A-F3F347C5C550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173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01" tIns="46251" rIns="92501" bIns="46251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0"/>
          </a:xfrm>
          <a:prstGeom prst="rect">
            <a:avLst/>
          </a:prstGeom>
        </p:spPr>
        <p:txBody>
          <a:bodyPr vert="horz" lIns="92501" tIns="46251" rIns="92501" bIns="46251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652E4A2F-89AF-428E-9EAB-2363F75F2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5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1192">
              <a:defRPr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85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we’re going to explore the structure of the tree, an abstract data type.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type of tree it is?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looks just like an ordinary tree you can find anywhere.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notable point is that it is upside-down.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figure takes an upside-down form.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field of computer science, especially data structure, the typical form of a tree takes an upside-down shape. The roots are located above, and the branches and leaves are below.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computer, it can be expressed like below.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tree has roots, with the bottom part above instead. Various branches spread from the stump, and leaves grow from the branches.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tree structure is a type of abstract data type that’s used to store data.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operations of a tree structure include those supported by basic data structures.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what types of operations did we see in a linked list?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briefly review that topic, we were able to insert data with a linked list.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insert, we were able to cut the connection here and add a new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possible to conduct a search for 4 nodes in this order.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were to remove it, we just had to add a new connection to this node and sever the connection 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linked list supports insert, delete, and search.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things should be supported in a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a tree has a peculiar structure.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it can issue a command like this.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arrange all the content in the linked list, the values of 1, 2, 3 will be printed out for this part, which is disconnected.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it’s a form of traversing that lists up all the data.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there is no need to learn traversing for a linked list. That’s because it finds and arranges items, one by one.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this also hold true for a tree?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is like this, we would put it out to find No. 2 and No. 3 below. Again, No. 4, No. 5, No. 6, and No. 7 are underneath.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it doesn’t have the linear structure of a linked list, drawing each data may lead to the generation of many variations.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is that traversing may be defined in a range of ways.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we will cover various forms of traversing to define various tree structures.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we’ve learned about the basic concept of a tree.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tree is a newly introduced concept, we’ll go over some related terms that will prove useful.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tree that features an exponentially increasing number of nodes due to having multiple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a single node, as shown here.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tree structure, a node is what is pointed by a single next. This arrow here is called an edge.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particular node at the top of the tree is specifically called a root.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similar to the way the head and tail are determined in a linked list.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one class called “tree”, as long as we know the root, we can always store data in the structure by using “search”, “insert”, and “delete”.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generate a special node called “root”.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and D are connected by the edge. A is the parent of D, so D becomes the child of 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term is used when the node is directly connected.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 analogy that we can think of in our daily lives.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 going to refer to the collection of children that share the same parent as siblings.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parent of E, F, G, and H is B, which means that they form the multiple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B, we are going to call them siblings.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tree structure, there are some cases when one node no longer has another next.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nodes contain garbage values.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the ones at the bottom layer do not have any path that you can search any deeper.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because they don’t have any tree nodes to be pointed by other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call E, F, G, H, C, and D at the bottom layer the leaves of a tree.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also known as terminal nodes.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context, nodes other than the leaves of a tree are referred to as internal nodes as they are present inside this tree.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2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refer to the descendants of A, we’re talking about all the children of A and the children of A’s children.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trace upward, past the immediate parents such as B, C, D, E, F, G, and H, we will finally meet 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call the forefathers of E, E’s ancestors.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E has only one parent, B, its ancestors include B and 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has the same ancestors.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has only one ancestor, 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are able to define the path.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the concept of a path is very important.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path refers to the route that ensures the shortest edges from the location of the root to a specific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path of E will always start from root A. It then goes through A and B, which is the shortest path available to get to E, and then reaches 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called the path of 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goes from A to B and B to 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length of the path for the node E is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27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defining what is a path, we are now able to define what is a depth or level.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length of the path to reach the node B is 1.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depth of B is 1.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depth of A is 0.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 depth of E is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sum up, the depth of a specific node is the length of the path to the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how can we decide the height of a tree?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height of a tree is equivalent to the maximum path length.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length of the longest path is the path to reach E or F, G, and H, which is then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height of the tree is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also determine what is a degree.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degree refers to the number of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 certain node can have. The degree of B is 4.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size of the tree is defined by the number of nodes on the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also be the number of the stored nodes.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the size of a tree is 8.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56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let’s review the overall shape of a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there trees generally come in various shapes, there are also trees of special forms.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leaves of the tree here are located at the same level. For the internal nodes, all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point to the next nodes.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internal nodes have full next nodes, while the terminal nodes have no next nodes.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tree with a triangle shape is called a full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height of the tree is 2 and its degree is 2. That means there is no more space to store data.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add one more, we have to increase the depth.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called a full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different from a full tree, another tree that deserves our attention is a complete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complete tree has a full tree structure till one depth just before.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full tree. The tree with a structure of nodes filled up from the far left to right is called a complete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the above is a full tree. It is a complete tree if each node is filled from the left side.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if there is one additional node here by the next reference of C, it is not a complete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because the node is not attached to the left-hand side of C, but the right-hand side.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other hand, if a node is attached to the left-hand side, rather than right-hand side, it is a complete tree. That’s because its nodes are in the process of being filled up from the left side. 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we could discern the shape of a tree between full tree and complete tree based on their branches.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9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better understand the concept of a binary search tree, let’s consider its use in actual implementation.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off, we need the nodes of a tree to construct a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that there is a pointer directed to the reference of the parent in this node.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would assume that we have the left and right here, along with the value pointing at values.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we will define a tree node with four references.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four references point to the left-hand side (LHS), right hand side (RHS), its own value, and the parent.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say that the LHS always has a smaller value. RHS always indicates the node that points at a larger value.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we would define a method that could “get” and “set” the references.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pretty much covers the simple definition of a tree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94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let’s move on and define the binary search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binary search tree primarily does not store the references of all the tree nodes. It just stores the one for root.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carry out operations such as insert, delete, and search by traversing from the root.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 purpose, we’ve defined various operations including insert, search, delete,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findMax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findMin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implemented by being filled up.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tree only stores the information of the root.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4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1024"/>
            <a:ext cx="7543800" cy="1668016"/>
          </a:xfrm>
          <a:prstGeom prst="rect">
            <a:avLst/>
          </a:prstGeo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177" y="6597351"/>
            <a:ext cx="1070247" cy="275443"/>
          </a:xfrm>
        </p:spPr>
        <p:txBody>
          <a:bodyPr/>
          <a:lstStyle>
            <a:lvl1pPr algn="ctr">
              <a:defRPr/>
            </a:lvl1pPr>
          </a:lstStyle>
          <a:p>
            <a:fld id="{569420C4-B5F8-40A2-8D07-D67ED96F3935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30904"/>
            <a:ext cx="9144000" cy="833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4D5CA30-F14F-451B-BD34-54B04A58DDBE}" type="datetime1">
              <a:rPr lang="ko-KR" altLang="en-US" smtClean="0"/>
              <a:pPr algn="ctr"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4E406684-86E0-4BA5-A96C-303F3123856C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89C7B92-BC08-449D-9FDC-C63C9DB54362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Group 65"/>
          <p:cNvGrpSpPr>
            <a:grpSpLocks/>
          </p:cNvGrpSpPr>
          <p:nvPr userDrawn="1"/>
        </p:nvGrpSpPr>
        <p:grpSpPr bwMode="auto">
          <a:xfrm>
            <a:off x="0" y="620695"/>
            <a:ext cx="9144000" cy="76201"/>
            <a:chOff x="0" y="720"/>
            <a:chExt cx="5760" cy="48"/>
          </a:xfrm>
        </p:grpSpPr>
        <p:sp>
          <p:nvSpPr>
            <p:cNvPr id="8" name="Rectangle 66"/>
            <p:cNvSpPr>
              <a:spLocks noChangeArrowheads="1"/>
            </p:cNvSpPr>
            <p:nvPr/>
          </p:nvSpPr>
          <p:spPr bwMode="auto">
            <a:xfrm flipV="1">
              <a:off x="995" y="720"/>
              <a:ext cx="4765" cy="47"/>
            </a:xfrm>
            <a:prstGeom prst="rect">
              <a:avLst/>
            </a:prstGeom>
            <a:solidFill>
              <a:srgbClr val="ABABA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9" name="Rectangle 67"/>
            <p:cNvSpPr>
              <a:spLocks noChangeArrowheads="1"/>
            </p:cNvSpPr>
            <p:nvPr/>
          </p:nvSpPr>
          <p:spPr bwMode="auto">
            <a:xfrm flipV="1">
              <a:off x="0" y="720"/>
              <a:ext cx="995" cy="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-3856" y="44624"/>
            <a:ext cx="8713788" cy="508000"/>
          </a:xfrm>
        </p:spPr>
        <p:txBody>
          <a:bodyPr>
            <a:noAutofit/>
          </a:bodyPr>
          <a:lstStyle>
            <a:lvl1pPr marL="114300" indent="0">
              <a:buNone/>
              <a:defRPr sz="3200" b="1">
                <a:solidFill>
                  <a:schemeClr val="tx2"/>
                </a:solidFill>
                <a:latin typeface="Helvetica" panose="020B0604020202030204" pitchFamily="34" charset="0"/>
                <a:ea typeface="+mj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8928100" cy="5688013"/>
          </a:xfrm>
        </p:spPr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  <a:lvl2pPr>
              <a:defRPr>
                <a:latin typeface="Helvetica" panose="020B0604020202030204" pitchFamily="34" charset="0"/>
              </a:defRPr>
            </a:lvl2pPr>
            <a:lvl3pPr>
              <a:defRPr>
                <a:latin typeface="Helvetica" panose="020B0604020202030204" pitchFamily="34" charset="0"/>
              </a:defRPr>
            </a:lvl3pPr>
            <a:lvl4pPr>
              <a:defRPr>
                <a:latin typeface="Helvetica" panose="020B0604020202030204" pitchFamily="34" charset="0"/>
              </a:defRPr>
            </a:lvl4pPr>
            <a:lvl5pPr>
              <a:defRPr>
                <a:latin typeface="Helvetica" panose="020B060402020203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794"/>
            <a:ext cx="1259632" cy="6390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C6D382DE-DCFA-440C-A245-CF51EA0FB16C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38082D-1B87-412A-8775-D2A34F7BEC21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1F4A409-C614-4816-A8B7-E2D23D1930F2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0C45EFF-5051-4459-8A6B-36B5FC3DD388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DEBAD35-5905-47C8-A135-3AB42848C740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  <a:prstGeom prst="rect">
            <a:avLst/>
          </a:prstGeo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89B0AD5-934F-4522-BAA3-958FC069B93E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  <a:prstGeom prst="rect">
            <a:avLst/>
          </a:prstGeo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C95DC3C-8E0C-4F5A-9EDD-6D5C4CF728AE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43528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 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lnSpc>
                <a:spcPct val="100000"/>
              </a:lnSpc>
              <a:defRPr sz="1200">
                <a:solidFill>
                  <a:srgbClr val="FFFFFF"/>
                </a:solidFill>
              </a:defRPr>
            </a:lvl1pPr>
          </a:lstStyle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bg2"/>
                </a:solidFill>
              </a:defRPr>
            </a:lvl1pPr>
          </a:lstStyle>
          <a:p>
            <a:pPr algn="ctr"/>
            <a:fld id="{720E2013-C669-4996-9600-B18F5E9ABF1C}" type="datetime1">
              <a:rPr lang="ko-KR" altLang="en-US" smtClean="0"/>
              <a:pPr algn="ctr"/>
              <a:t>2019-08-16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13782" y="6589335"/>
            <a:ext cx="6322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Copyright © 2019 by Il-</a:t>
            </a:r>
            <a:r>
              <a:rPr lang="en-US" altLang="ko-KR" sz="1200" dirty="0" err="1">
                <a:solidFill>
                  <a:schemeClr val="bg1"/>
                </a:solidFill>
              </a:rPr>
              <a:t>Chul</a:t>
            </a:r>
            <a:r>
              <a:rPr lang="en-US" altLang="ko-KR" sz="1200" dirty="0">
                <a:solidFill>
                  <a:schemeClr val="bg1"/>
                </a:solidFill>
              </a:rPr>
              <a:t> Moon, </a:t>
            </a:r>
            <a:r>
              <a:rPr lang="en-US" altLang="ko-KR" sz="1200" dirty="0" err="1">
                <a:solidFill>
                  <a:schemeClr val="bg1"/>
                </a:solidFill>
              </a:rPr>
              <a:t>AAILab</a:t>
            </a:r>
            <a:r>
              <a:rPr lang="en-US" altLang="ko-KR" sz="1200" dirty="0">
                <a:solidFill>
                  <a:schemeClr val="bg1"/>
                </a:solidFill>
              </a:rPr>
              <a:t>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76"/>
          <p:cNvSpPr>
            <a:spLocks noGrp="1" noChangeArrowheads="1"/>
          </p:cNvSpPr>
          <p:nvPr>
            <p:ph type="title"/>
          </p:nvPr>
        </p:nvSpPr>
        <p:spPr bwMode="auto">
          <a:xfrm>
            <a:off x="167054" y="85725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제목란 </a:t>
            </a:r>
            <a:r>
              <a:rPr lang="en-US" altLang="ko-KR" dirty="0"/>
              <a:t>: </a:t>
            </a:r>
            <a:r>
              <a:rPr lang="ko-KR" altLang="en-US" dirty="0"/>
              <a:t>굴림체 </a:t>
            </a:r>
            <a:r>
              <a:rPr lang="en-US" altLang="ko-KR" dirty="0"/>
              <a:t>Arial 20 Bold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ea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00584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28016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5448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archive.ics.uci.edu/ml/datasets/congressional+voting+recor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4797152"/>
            <a:ext cx="8640960" cy="158417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Il-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Chul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 Moon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Department of Industrial and Systems Engineering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KAIST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icmoon@kaist.ac.kr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1520" y="2265040"/>
            <a:ext cx="8640960" cy="1668016"/>
          </a:xfrm>
        </p:spPr>
        <p:txBody>
          <a:bodyPr anchor="ctr"/>
          <a:lstStyle/>
          <a:p>
            <a:pPr algn="ctr" fontAlgn="base"/>
            <a:r>
              <a:rPr lang="en-US" altLang="ko-KR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  <a:t>IE260 Lecture 6:</a:t>
            </a:r>
            <a:br>
              <a:rPr lang="en-US" altLang="ko-KR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</a:br>
            <a:r>
              <a:rPr lang="en-US" altLang="ko-KR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  <a:t>Tree</a:t>
            </a:r>
            <a:endParaRPr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Helvetica" panose="020B0604020202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76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55"/>
    </mc:Choice>
    <mc:Fallback xmlns="">
      <p:transition spd="slow" advTm="167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D072FC5-58A6-4D72-AE4B-E563271F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Offline Class Plan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42A5EE-B42E-44BD-BBFF-56FD28B98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398739-9A0E-4F86-B869-2EF01803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45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10B38-2B33-46B4-B921-F16BE8AD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B9F112-2161-41C8-A43B-3F986B7E3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Party Classification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4CAED2-C331-4503-971F-502C0513CF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Political party</a:t>
            </a:r>
          </a:p>
          <a:p>
            <a:pPr lvl="1"/>
            <a:r>
              <a:rPr lang="en-US" altLang="ko-KR" dirty="0"/>
              <a:t>Voting record</a:t>
            </a:r>
          </a:p>
          <a:p>
            <a:pPr lvl="2"/>
            <a:r>
              <a:rPr lang="en-US" altLang="ko-KR" dirty="0">
                <a:hlinkClick r:id="rId2"/>
              </a:rPr>
              <a:t>https://archive.ics.uci.edu/ml/datasets/congressional+voting+records</a:t>
            </a:r>
            <a:endParaRPr lang="en-US" altLang="ko-KR" dirty="0"/>
          </a:p>
          <a:p>
            <a:pPr lvl="1"/>
            <a:r>
              <a:rPr lang="en-US" altLang="ko-KR" dirty="0"/>
              <a:t>Attribute</a:t>
            </a:r>
          </a:p>
          <a:p>
            <a:pPr lvl="2"/>
            <a:r>
              <a:rPr lang="en-US" altLang="ko-KR" dirty="0"/>
              <a:t>Class</a:t>
            </a:r>
          </a:p>
          <a:p>
            <a:pPr lvl="3"/>
            <a:r>
              <a:rPr lang="en-US" altLang="ko-KR" dirty="0"/>
              <a:t>Democrat or Republican</a:t>
            </a:r>
          </a:p>
          <a:p>
            <a:pPr lvl="2"/>
            <a:r>
              <a:rPr lang="en-US" altLang="ko-KR" dirty="0"/>
              <a:t>Features (? means no record)</a:t>
            </a:r>
          </a:p>
          <a:p>
            <a:pPr lvl="3"/>
            <a:r>
              <a:rPr lang="en-US" altLang="ko-KR" dirty="0"/>
              <a:t>handicapped-infants: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water-project-cost-sharing: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adoption-of-the-budget-resolution: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physician-fee-freeze: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el-</a:t>
            </a:r>
            <a:r>
              <a:rPr lang="en-US" altLang="ko-KR" dirty="0" err="1"/>
              <a:t>salvador</a:t>
            </a:r>
            <a:r>
              <a:rPr lang="en-US" altLang="ko-KR" dirty="0"/>
              <a:t>-aid: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religious-groups-in-schools: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anti-satellite-test-ban: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aid-to-</a:t>
            </a:r>
            <a:r>
              <a:rPr lang="en-US" altLang="ko-KR" dirty="0" err="1"/>
              <a:t>nicaraguan</a:t>
            </a:r>
            <a:r>
              <a:rPr lang="en-US" altLang="ko-KR" dirty="0"/>
              <a:t>-contras: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mx-missile: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immigration: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err="1"/>
              <a:t>synfuels</a:t>
            </a:r>
            <a:r>
              <a:rPr lang="en-US" altLang="ko-KR" dirty="0"/>
              <a:t>-corporation-cutback: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education-spending: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superfund-right-to-sue: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crime: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duty-free-exports: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export-administration-act-south-</a:t>
            </a:r>
            <a:r>
              <a:rPr lang="en-US" altLang="ko-KR" dirty="0" err="1"/>
              <a:t>africa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Can we classify the allegiance to the political party with the voting record? And How?</a:t>
            </a:r>
          </a:p>
        </p:txBody>
      </p:sp>
      <p:pic>
        <p:nvPicPr>
          <p:cNvPr id="8" name="Picture 2" descr="https://archive.ics.uci.edu/ml/assets/MLimages/Large105.jpg">
            <a:extLst>
              <a:ext uri="{FF2B5EF4-FFF2-40B4-BE49-F238E27FC236}">
                <a16:creationId xmlns:a16="http://schemas.microsoft.com/office/drawing/2014/main" id="{645BF011-A3E5-4441-A70D-9C1D1203F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06" y="0"/>
            <a:ext cx="2048393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32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93BC4A-9676-4AFA-9F30-B70FDC1F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3103F-2F84-42C9-8047-56C4F4BDD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A0762-B726-4577-AE8A-5F99314F8D3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We need a better learning method</a:t>
            </a:r>
          </a:p>
          <a:p>
            <a:pPr lvl="1"/>
            <a:r>
              <a:rPr lang="en-US" altLang="ko-KR" dirty="0"/>
              <a:t>We need to have more robust methods given the noises</a:t>
            </a:r>
          </a:p>
          <a:p>
            <a:pPr lvl="1"/>
            <a:r>
              <a:rPr lang="en-US" altLang="ko-KR" dirty="0"/>
              <a:t>We need to have more concise presentations of the hypotheses</a:t>
            </a:r>
          </a:p>
          <a:p>
            <a:r>
              <a:rPr lang="en-US" altLang="ko-KR" dirty="0"/>
              <a:t>One alternative is a decision tree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353349-F323-47CE-99F3-468C0C839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02828"/>
              </p:ext>
            </p:extLst>
          </p:nvPr>
        </p:nvGraphicFramePr>
        <p:xfrm>
          <a:off x="4427982" y="14138"/>
          <a:ext cx="4691876" cy="1099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Sky</a:t>
                      </a:r>
                      <a:endParaRPr lang="ko-KR" altLang="en-US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Temp</a:t>
                      </a:r>
                      <a:endParaRPr lang="ko-KR" altLang="en-US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Humid</a:t>
                      </a:r>
                      <a:endParaRPr lang="ko-KR" altLang="en-US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Wind</a:t>
                      </a:r>
                      <a:endParaRPr lang="ko-KR" altLang="en-US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Water</a:t>
                      </a:r>
                      <a:endParaRPr lang="ko-KR" altLang="en-US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Forecst</a:t>
                      </a:r>
                      <a:endParaRPr lang="ko-KR" altLang="en-US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EnjoySpt</a:t>
                      </a:r>
                      <a:endParaRPr lang="ko-KR" altLang="en-US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Sunny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Warm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Normal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Strong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Warm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Sunny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Warm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High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Strong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Warm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Rainy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Cold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High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Strong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Warm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Change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Sunny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Warm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High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Strong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Cool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Change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9750D5-6D6E-4321-AD14-9280D5A7B55E}"/>
              </a:ext>
            </a:extLst>
          </p:cNvPr>
          <p:cNvSpPr/>
          <p:nvPr/>
        </p:nvSpPr>
        <p:spPr>
          <a:xfrm>
            <a:off x="2279726" y="2996952"/>
            <a:ext cx="2232248" cy="5040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Sky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5F338CA0-39C4-40E7-88EB-2FAEE0076E44}"/>
              </a:ext>
            </a:extLst>
          </p:cNvPr>
          <p:cNvSpPr/>
          <p:nvPr/>
        </p:nvSpPr>
        <p:spPr>
          <a:xfrm>
            <a:off x="1370138" y="3776878"/>
            <a:ext cx="1341635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7CAE4F7-E52E-43A5-A6D0-B379FCCFF164}"/>
              </a:ext>
            </a:extLst>
          </p:cNvPr>
          <p:cNvSpPr/>
          <p:nvPr/>
        </p:nvSpPr>
        <p:spPr>
          <a:xfrm>
            <a:off x="4007919" y="3776878"/>
            <a:ext cx="1331124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234BBAF-2FEF-4068-81E1-FF59E8F40F4F}"/>
              </a:ext>
            </a:extLst>
          </p:cNvPr>
          <p:cNvSpPr/>
          <p:nvPr/>
        </p:nvSpPr>
        <p:spPr>
          <a:xfrm>
            <a:off x="6421043" y="2839464"/>
            <a:ext cx="1944216" cy="403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Helvetica" panose="020B0604020202020204" pitchFamily="34" charset="0"/>
                <a:cs typeface="Helvetica" panose="020B0604020202020204" pitchFamily="34" charset="0"/>
              </a:rPr>
              <a:t>&lt;Sunny, ?,?,?,?,?&gt;</a:t>
            </a:r>
            <a:endParaRPr lang="ko-KR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5AFB9D15-F289-4297-A7FA-AEC1816B9B8D}"/>
              </a:ext>
            </a:extLst>
          </p:cNvPr>
          <p:cNvCxnSpPr>
            <a:stCxn id="6" idx="2"/>
            <a:endCxn id="7" idx="7"/>
          </p:cNvCxnSpPr>
          <p:nvPr/>
        </p:nvCxnSpPr>
        <p:spPr>
          <a:xfrm flipH="1">
            <a:off x="2515295" y="3501008"/>
            <a:ext cx="880555" cy="3454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E5BCFE44-67A7-4EBC-939C-0889CAA10FBD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3395850" y="3501008"/>
            <a:ext cx="807008" cy="3454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F8EABC-9FFB-4842-B491-9542DBAB901F}"/>
              </a:ext>
            </a:extLst>
          </p:cNvPr>
          <p:cNvSpPr txBox="1"/>
          <p:nvPr/>
        </p:nvSpPr>
        <p:spPr>
          <a:xfrm>
            <a:off x="2600123" y="3484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Rainy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EC0A4-EB6C-4BB6-99F7-E547139EB354}"/>
              </a:ext>
            </a:extLst>
          </p:cNvPr>
          <p:cNvSpPr txBox="1"/>
          <p:nvPr/>
        </p:nvSpPr>
        <p:spPr>
          <a:xfrm>
            <a:off x="3428329" y="34849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Sunny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03872D5-0223-43DA-8732-AA5788F1A322}"/>
              </a:ext>
            </a:extLst>
          </p:cNvPr>
          <p:cNvSpPr/>
          <p:nvPr/>
        </p:nvSpPr>
        <p:spPr>
          <a:xfrm>
            <a:off x="1852702" y="4424950"/>
            <a:ext cx="1224136" cy="3234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Sky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5471F8BF-31B6-4ECA-9803-5BAE4BEAA46B}"/>
              </a:ext>
            </a:extLst>
          </p:cNvPr>
          <p:cNvSpPr/>
          <p:nvPr/>
        </p:nvSpPr>
        <p:spPr>
          <a:xfrm>
            <a:off x="2768621" y="4980428"/>
            <a:ext cx="1224136" cy="3234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Temp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28D170D9-23D1-4733-A9E7-BD95C0542BF3}"/>
              </a:ext>
            </a:extLst>
          </p:cNvPr>
          <p:cNvSpPr/>
          <p:nvPr/>
        </p:nvSpPr>
        <p:spPr>
          <a:xfrm>
            <a:off x="3564652" y="5489891"/>
            <a:ext cx="1224136" cy="3234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Wind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7" name="Straight Arrow Connector 21">
            <a:extLst>
              <a:ext uri="{FF2B5EF4-FFF2-40B4-BE49-F238E27FC236}">
                <a16:creationId xmlns:a16="http://schemas.microsoft.com/office/drawing/2014/main" id="{1D8B9053-00C1-4D9A-8059-7838721CEDF7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2464770" y="4748387"/>
            <a:ext cx="915919" cy="2320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4">
            <a:extLst>
              <a:ext uri="{FF2B5EF4-FFF2-40B4-BE49-F238E27FC236}">
                <a16:creationId xmlns:a16="http://schemas.microsoft.com/office/drawing/2014/main" id="{AA028D33-1914-43EE-9D8D-7467A93F111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380689" y="5303865"/>
            <a:ext cx="796031" cy="1860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7">
            <a:extLst>
              <a:ext uri="{FF2B5EF4-FFF2-40B4-BE49-F238E27FC236}">
                <a16:creationId xmlns:a16="http://schemas.microsoft.com/office/drawing/2014/main" id="{A2A0F844-4732-4CB9-BF79-2AC106EE4900}"/>
              </a:ext>
            </a:extLst>
          </p:cNvPr>
          <p:cNvCxnSpPr>
            <a:stCxn id="14" idx="2"/>
          </p:cNvCxnSpPr>
          <p:nvPr/>
        </p:nvCxnSpPr>
        <p:spPr>
          <a:xfrm flipH="1">
            <a:off x="1548851" y="4748387"/>
            <a:ext cx="915919" cy="2320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0">
            <a:extLst>
              <a:ext uri="{FF2B5EF4-FFF2-40B4-BE49-F238E27FC236}">
                <a16:creationId xmlns:a16="http://schemas.microsoft.com/office/drawing/2014/main" id="{86A072BB-6265-474D-B3EC-AECCBB5A067F}"/>
              </a:ext>
            </a:extLst>
          </p:cNvPr>
          <p:cNvCxnSpPr>
            <a:stCxn id="15" idx="2"/>
          </p:cNvCxnSpPr>
          <p:nvPr/>
        </p:nvCxnSpPr>
        <p:spPr>
          <a:xfrm flipH="1">
            <a:off x="2464770" y="5303865"/>
            <a:ext cx="915919" cy="2337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id="{2E2E12BE-EB62-4D3E-8893-A650C6331855}"/>
              </a:ext>
            </a:extLst>
          </p:cNvPr>
          <p:cNvCxnSpPr>
            <a:endCxn id="28" idx="7"/>
          </p:cNvCxnSpPr>
          <p:nvPr/>
        </p:nvCxnSpPr>
        <p:spPr>
          <a:xfrm flipH="1">
            <a:off x="3397638" y="5818690"/>
            <a:ext cx="757124" cy="177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3">
            <a:extLst>
              <a:ext uri="{FF2B5EF4-FFF2-40B4-BE49-F238E27FC236}">
                <a16:creationId xmlns:a16="http://schemas.microsoft.com/office/drawing/2014/main" id="{92A81155-3A99-4B4B-8BAB-6D8E009CEC77}"/>
              </a:ext>
            </a:extLst>
          </p:cNvPr>
          <p:cNvCxnSpPr>
            <a:stCxn id="16" idx="2"/>
          </p:cNvCxnSpPr>
          <p:nvPr/>
        </p:nvCxnSpPr>
        <p:spPr>
          <a:xfrm>
            <a:off x="4176720" y="5813328"/>
            <a:ext cx="935021" cy="1941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7C3D2C-750D-47B4-803E-953352930C99}"/>
              </a:ext>
            </a:extLst>
          </p:cNvPr>
          <p:cNvSpPr txBox="1"/>
          <p:nvPr/>
        </p:nvSpPr>
        <p:spPr>
          <a:xfrm>
            <a:off x="2616295" y="4722001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Sunny</a:t>
            </a:r>
            <a:endParaRPr lang="ko-KR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B3C68-A14C-4DC7-B88F-DE2094E04F33}"/>
              </a:ext>
            </a:extLst>
          </p:cNvPr>
          <p:cNvSpPr txBox="1"/>
          <p:nvPr/>
        </p:nvSpPr>
        <p:spPr>
          <a:xfrm>
            <a:off x="3556635" y="5236431"/>
            <a:ext cx="61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Warm</a:t>
            </a:r>
            <a:endParaRPr lang="ko-KR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30C814-6523-403D-ACD6-45E32AAEDEFF}"/>
              </a:ext>
            </a:extLst>
          </p:cNvPr>
          <p:cNvSpPr txBox="1"/>
          <p:nvPr/>
        </p:nvSpPr>
        <p:spPr>
          <a:xfrm>
            <a:off x="4359891" y="578477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Strong</a:t>
            </a:r>
            <a:endParaRPr lang="ko-KR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3FD89A9B-F971-44B4-A178-75CF9DE086A6}"/>
              </a:ext>
            </a:extLst>
          </p:cNvPr>
          <p:cNvSpPr/>
          <p:nvPr/>
        </p:nvSpPr>
        <p:spPr>
          <a:xfrm>
            <a:off x="866083" y="4934820"/>
            <a:ext cx="839638" cy="40105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Oval 40">
            <a:extLst>
              <a:ext uri="{FF2B5EF4-FFF2-40B4-BE49-F238E27FC236}">
                <a16:creationId xmlns:a16="http://schemas.microsoft.com/office/drawing/2014/main" id="{1E1ECFE4-32AC-4454-A637-D3FA5068357D}"/>
              </a:ext>
            </a:extLst>
          </p:cNvPr>
          <p:cNvSpPr/>
          <p:nvPr/>
        </p:nvSpPr>
        <p:spPr>
          <a:xfrm>
            <a:off x="1816480" y="5537931"/>
            <a:ext cx="839638" cy="40105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Oval 41">
            <a:extLst>
              <a:ext uri="{FF2B5EF4-FFF2-40B4-BE49-F238E27FC236}">
                <a16:creationId xmlns:a16="http://schemas.microsoft.com/office/drawing/2014/main" id="{F6714E99-7AA2-46D8-9F50-360C66DB40DB}"/>
              </a:ext>
            </a:extLst>
          </p:cNvPr>
          <p:cNvSpPr/>
          <p:nvPr/>
        </p:nvSpPr>
        <p:spPr>
          <a:xfrm>
            <a:off x="2680962" y="5937953"/>
            <a:ext cx="839638" cy="40105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Oval 43">
            <a:extLst>
              <a:ext uri="{FF2B5EF4-FFF2-40B4-BE49-F238E27FC236}">
                <a16:creationId xmlns:a16="http://schemas.microsoft.com/office/drawing/2014/main" id="{6C9D8907-273A-438B-BCAE-ECE4EDFE6F46}"/>
              </a:ext>
            </a:extLst>
          </p:cNvPr>
          <p:cNvSpPr/>
          <p:nvPr/>
        </p:nvSpPr>
        <p:spPr>
          <a:xfrm>
            <a:off x="5067342" y="5905584"/>
            <a:ext cx="839638" cy="40105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09D938-B106-4E58-9611-2F9C39F04631}"/>
              </a:ext>
            </a:extLst>
          </p:cNvPr>
          <p:cNvSpPr txBox="1"/>
          <p:nvPr/>
        </p:nvSpPr>
        <p:spPr>
          <a:xfrm>
            <a:off x="1690487" y="4729138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Rainy</a:t>
            </a:r>
            <a:endParaRPr lang="ko-KR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CDC530-32AF-460A-9D60-685EB9E91F11}"/>
              </a:ext>
            </a:extLst>
          </p:cNvPr>
          <p:cNvSpPr txBox="1"/>
          <p:nvPr/>
        </p:nvSpPr>
        <p:spPr>
          <a:xfrm>
            <a:off x="2514966" y="527950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Cold</a:t>
            </a:r>
            <a:endParaRPr lang="ko-KR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C46F38-D85D-44C0-B75A-725C19AF7BC3}"/>
              </a:ext>
            </a:extLst>
          </p:cNvPr>
          <p:cNvSpPr txBox="1"/>
          <p:nvPr/>
        </p:nvSpPr>
        <p:spPr>
          <a:xfrm>
            <a:off x="3432240" y="5773300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Light</a:t>
            </a:r>
            <a:endParaRPr lang="ko-KR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3" name="Group 49">
            <a:extLst>
              <a:ext uri="{FF2B5EF4-FFF2-40B4-BE49-F238E27FC236}">
                <a16:creationId xmlns:a16="http://schemas.microsoft.com/office/drawing/2014/main" id="{402B6745-A627-45FB-9F01-CD01C7FF5539}"/>
              </a:ext>
            </a:extLst>
          </p:cNvPr>
          <p:cNvGrpSpPr/>
          <p:nvPr/>
        </p:nvGrpSpPr>
        <p:grpSpPr>
          <a:xfrm>
            <a:off x="5339042" y="4565245"/>
            <a:ext cx="3137596" cy="1058743"/>
            <a:chOff x="5621212" y="4907901"/>
            <a:chExt cx="3137596" cy="1058743"/>
          </a:xfrm>
        </p:grpSpPr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44B97A3E-D150-4CF7-ABAE-DDD7B6615AE3}"/>
                </a:ext>
              </a:extLst>
            </p:cNvPr>
            <p:cNvSpPr/>
            <p:nvPr/>
          </p:nvSpPr>
          <p:spPr>
            <a:xfrm>
              <a:off x="5621212" y="4907901"/>
              <a:ext cx="3137596" cy="4034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&lt;Sunny, Warm, ?, Strong, ?, ?&gt;</a:t>
              </a:r>
              <a:endParaRPr lang="ko-KR" altLang="en-US" sz="16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2DDE214D-E02F-4939-9280-BCBB02DB39FB}"/>
                </a:ext>
              </a:extLst>
            </p:cNvPr>
            <p:cNvSpPr/>
            <p:nvPr/>
          </p:nvSpPr>
          <p:spPr>
            <a:xfrm>
              <a:off x="5621212" y="5311349"/>
              <a:ext cx="3137596" cy="65529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Only one potential decision tree</a:t>
              </a:r>
              <a:br>
                <a:rPr lang="en-US" altLang="ko-KR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altLang="ko-KR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corresponding to the hypothesis</a:t>
              </a:r>
              <a:endParaRPr lang="ko-KR" altLang="en-US" sz="12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75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93BC4A-9676-4AFA-9F30-B70FDC1F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3103F-2F84-42C9-8047-56C4F4BDD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Entropy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0AA0762-B726-4577-AE8A-5F99314F8D39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Better attribute to check?</a:t>
                </a:r>
              </a:p>
              <a:p>
                <a:pPr lvl="1"/>
                <a:r>
                  <a:rPr lang="en-US" altLang="ko-KR" dirty="0"/>
                  <a:t>Reducing the most</a:t>
                </a:r>
                <a:br>
                  <a:rPr lang="en-US" altLang="ko-KR" dirty="0"/>
                </a:br>
                <a:r>
                  <a:rPr lang="en-US" altLang="ko-KR" dirty="0"/>
                  <a:t>uncertainty</a:t>
                </a:r>
              </a:p>
              <a:p>
                <a:pPr lvl="1"/>
                <a:r>
                  <a:rPr lang="en-US" altLang="ko-KR" dirty="0"/>
                  <a:t>Then, how to measure </a:t>
                </a:r>
                <a:br>
                  <a:rPr lang="en-US" altLang="ko-KR" dirty="0"/>
                </a:br>
                <a:r>
                  <a:rPr lang="en-US" altLang="ko-KR" dirty="0"/>
                  <a:t>the uncertainty of a feature variable</a:t>
                </a:r>
              </a:p>
              <a:p>
                <a:r>
                  <a:rPr lang="en-US" altLang="ko-KR" dirty="0"/>
                  <a:t>Entropy of a random variable</a:t>
                </a:r>
              </a:p>
              <a:p>
                <a:pPr lvl="1"/>
                <a:r>
                  <a:rPr lang="en-US" altLang="ko-KR" dirty="0"/>
                  <a:t>Features are random variables</a:t>
                </a:r>
              </a:p>
              <a:p>
                <a:pPr lvl="1"/>
                <a:r>
                  <a:rPr lang="en-US" altLang="ko-KR" dirty="0"/>
                  <a:t>Higher entropy means more uncertainty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Conditional Entropy</a:t>
                </a:r>
              </a:p>
              <a:p>
                <a:pPr lvl="1"/>
                <a:r>
                  <a:rPr lang="en-US" altLang="ko-KR" dirty="0"/>
                  <a:t>We are interested in the entropy of the class given a feature variable</a:t>
                </a:r>
              </a:p>
              <a:p>
                <a:pPr lvl="1"/>
                <a:r>
                  <a:rPr lang="en-US" altLang="ko-KR" dirty="0"/>
                  <a:t>Need to introduce a given condition in the entropy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0AA0762-B726-4577-AE8A-5F99314F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69C79FCE-3BCF-4F53-B71F-9606BEF61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458" y="274638"/>
            <a:ext cx="3969508" cy="2385928"/>
          </a:xfrm>
          <a:prstGeom prst="rect">
            <a:avLst/>
          </a:prstGeom>
        </p:spPr>
      </p:pic>
      <p:pic>
        <p:nvPicPr>
          <p:cNvPr id="6" name="Picture 4" descr="Claude Elwood Shannon (1916-2001).jpg">
            <a:extLst>
              <a:ext uri="{FF2B5EF4-FFF2-40B4-BE49-F238E27FC236}">
                <a16:creationId xmlns:a16="http://schemas.microsoft.com/office/drawing/2014/main" id="{AA8F098C-6407-4EA0-8BA3-1C667863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528" y="-12283"/>
            <a:ext cx="857472" cy="12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4">
            <a:extLst>
              <a:ext uri="{FF2B5EF4-FFF2-40B4-BE49-F238E27FC236}">
                <a16:creationId xmlns:a16="http://schemas.microsoft.com/office/drawing/2014/main" id="{B2072D0D-B6AD-49CF-B064-BC1000DA5156}"/>
              </a:ext>
            </a:extLst>
          </p:cNvPr>
          <p:cNvSpPr/>
          <p:nvPr/>
        </p:nvSpPr>
        <p:spPr>
          <a:xfrm>
            <a:off x="4848374" y="2414227"/>
            <a:ext cx="1296144" cy="792088"/>
          </a:xfrm>
          <a:prstGeom prst="wedgeRectCallout">
            <a:avLst>
              <a:gd name="adj1" fmla="val 4277"/>
              <a:gd name="adj2" fmla="val -9165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 instances are X=0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F80E5DEE-39B2-4428-A700-3300A8764611}"/>
              </a:ext>
            </a:extLst>
          </p:cNvPr>
          <p:cNvSpPr/>
          <p:nvPr/>
        </p:nvSpPr>
        <p:spPr>
          <a:xfrm>
            <a:off x="7638456" y="2392705"/>
            <a:ext cx="1296144" cy="792088"/>
          </a:xfrm>
          <a:prstGeom prst="wedgeRectCallout">
            <a:avLst>
              <a:gd name="adj1" fmla="val 33847"/>
              <a:gd name="adj2" fmla="val -91344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 instances are X=1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6ACDC5E7-FD84-48D7-BC49-6A1258686895}"/>
              </a:ext>
            </a:extLst>
          </p:cNvPr>
          <p:cNvSpPr/>
          <p:nvPr/>
        </p:nvSpPr>
        <p:spPr>
          <a:xfrm>
            <a:off x="5865169" y="170032"/>
            <a:ext cx="2421359" cy="255986"/>
          </a:xfrm>
          <a:prstGeom prst="wedgeRectCallout">
            <a:avLst>
              <a:gd name="adj1" fmla="val 2390"/>
              <a:gd name="adj2" fmla="val 14422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Most random case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3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93BC4A-9676-4AFA-9F30-B70FDC1F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3103F-2F84-42C9-8047-56C4F4BDD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Information Gain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0AA0762-B726-4577-AE8A-5F99314F8D39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07950" y="3284984"/>
                <a:ext cx="8928100" cy="31682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Let’s calculate the entropy values</a:t>
                </a:r>
              </a:p>
              <a:p>
                <a:pPr lvl="1"/>
                <a:r>
                  <a:rPr lang="en-US" altLang="ko-KR" dirty="0"/>
                  <a:t>H(Y)=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H(Y|A1)=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,?}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H(Y|A2)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,?}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What’s the difference before and after?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Who is the winner?</a:t>
                </a:r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0AA0762-B726-4577-AE8A-5F99314F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07950" y="3284984"/>
                <a:ext cx="8928100" cy="3168204"/>
              </a:xfrm>
              <a:blipFill>
                <a:blip r:embed="rId2"/>
                <a:stretch>
                  <a:fillRect t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1">
            <a:extLst>
              <a:ext uri="{FF2B5EF4-FFF2-40B4-BE49-F238E27FC236}">
                <a16:creationId xmlns:a16="http://schemas.microsoft.com/office/drawing/2014/main" id="{E0848EE9-5818-4F4F-B6ED-AB9F12683375}"/>
              </a:ext>
            </a:extLst>
          </p:cNvPr>
          <p:cNvSpPr/>
          <p:nvPr/>
        </p:nvSpPr>
        <p:spPr>
          <a:xfrm>
            <a:off x="5774677" y="1525962"/>
            <a:ext cx="1584176" cy="3645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A2 </a:t>
            </a:r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(168R,267D)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8459A0F0-DAF1-4967-AD8E-BB27C1B13E3D}"/>
              </a:ext>
            </a:extLst>
          </p:cNvPr>
          <p:cNvSpPr/>
          <p:nvPr/>
        </p:nvSpPr>
        <p:spPr>
          <a:xfrm>
            <a:off x="1476418" y="1525962"/>
            <a:ext cx="1584176" cy="3645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A1 </a:t>
            </a:r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(168R,267D)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29">
            <a:extLst>
              <a:ext uri="{FF2B5EF4-FFF2-40B4-BE49-F238E27FC236}">
                <a16:creationId xmlns:a16="http://schemas.microsoft.com/office/drawing/2014/main" id="{31D93882-6772-4D46-A989-1DDB370F174E}"/>
              </a:ext>
            </a:extLst>
          </p:cNvPr>
          <p:cNvSpPr/>
          <p:nvPr/>
        </p:nvSpPr>
        <p:spPr>
          <a:xfrm>
            <a:off x="418601" y="2236826"/>
            <a:ext cx="1274122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31R,156D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30">
            <a:extLst>
              <a:ext uri="{FF2B5EF4-FFF2-40B4-BE49-F238E27FC236}">
                <a16:creationId xmlns:a16="http://schemas.microsoft.com/office/drawing/2014/main" id="{B9E374E1-6F12-4096-BFE2-F606E6B382D0}"/>
              </a:ext>
            </a:extLst>
          </p:cNvPr>
          <p:cNvSpPr/>
          <p:nvPr/>
        </p:nvSpPr>
        <p:spPr>
          <a:xfrm>
            <a:off x="1750169" y="2236826"/>
            <a:ext cx="1302298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134R,102D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Arrow Connector 31">
            <a:extLst>
              <a:ext uri="{FF2B5EF4-FFF2-40B4-BE49-F238E27FC236}">
                <a16:creationId xmlns:a16="http://schemas.microsoft.com/office/drawing/2014/main" id="{C42E7197-460B-4967-995A-8862FBAA124C}"/>
              </a:ext>
            </a:extLst>
          </p:cNvPr>
          <p:cNvCxnSpPr>
            <a:stCxn id="6" idx="2"/>
            <a:endCxn id="7" idx="7"/>
          </p:cNvCxnSpPr>
          <p:nvPr/>
        </p:nvCxnSpPr>
        <p:spPr>
          <a:xfrm flipH="1">
            <a:off x="1506132" y="1890552"/>
            <a:ext cx="762374" cy="4158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32">
            <a:extLst>
              <a:ext uri="{FF2B5EF4-FFF2-40B4-BE49-F238E27FC236}">
                <a16:creationId xmlns:a16="http://schemas.microsoft.com/office/drawing/2014/main" id="{A22D578F-B42B-4B9A-84D6-7D0FC9520AE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268506" y="1890552"/>
            <a:ext cx="113733" cy="3462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740309-AB27-4E0A-984A-35C69AE3665A}"/>
              </a:ext>
            </a:extLst>
          </p:cNvPr>
          <p:cNvSpPr txBox="1"/>
          <p:nvPr/>
        </p:nvSpPr>
        <p:spPr>
          <a:xfrm>
            <a:off x="1656838" y="1908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y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828A3-C306-4A64-9828-681985381A48}"/>
              </a:ext>
            </a:extLst>
          </p:cNvPr>
          <p:cNvSpPr txBox="1"/>
          <p:nvPr/>
        </p:nvSpPr>
        <p:spPr>
          <a:xfrm>
            <a:off x="2178889" y="186760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Oval 35">
            <a:extLst>
              <a:ext uri="{FF2B5EF4-FFF2-40B4-BE49-F238E27FC236}">
                <a16:creationId xmlns:a16="http://schemas.microsoft.com/office/drawing/2014/main" id="{60D55D09-D391-4EA3-B6BF-38AE654EDFF8}"/>
              </a:ext>
            </a:extLst>
          </p:cNvPr>
          <p:cNvSpPr/>
          <p:nvPr/>
        </p:nvSpPr>
        <p:spPr>
          <a:xfrm>
            <a:off x="3071755" y="2236826"/>
            <a:ext cx="1264140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3R,9D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Straight Arrow Connector 36">
            <a:extLst>
              <a:ext uri="{FF2B5EF4-FFF2-40B4-BE49-F238E27FC236}">
                <a16:creationId xmlns:a16="http://schemas.microsoft.com/office/drawing/2014/main" id="{74463437-B8D7-4464-B177-F4C40125381D}"/>
              </a:ext>
            </a:extLst>
          </p:cNvPr>
          <p:cNvCxnSpPr>
            <a:stCxn id="6" idx="2"/>
            <a:endCxn id="13" idx="1"/>
          </p:cNvCxnSpPr>
          <p:nvPr/>
        </p:nvCxnSpPr>
        <p:spPr>
          <a:xfrm>
            <a:off x="2268506" y="1890552"/>
            <a:ext cx="988378" cy="4158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20C71F-32FC-4C7C-A61B-F492BFDC2D30}"/>
              </a:ext>
            </a:extLst>
          </p:cNvPr>
          <p:cNvSpPr txBox="1"/>
          <p:nvPr/>
        </p:nvSpPr>
        <p:spPr>
          <a:xfrm>
            <a:off x="2736136" y="191695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Oval 38">
            <a:extLst>
              <a:ext uri="{FF2B5EF4-FFF2-40B4-BE49-F238E27FC236}">
                <a16:creationId xmlns:a16="http://schemas.microsoft.com/office/drawing/2014/main" id="{6A077D23-993E-476E-8767-C258D62BB8ED}"/>
              </a:ext>
            </a:extLst>
          </p:cNvPr>
          <p:cNvSpPr/>
          <p:nvPr/>
        </p:nvSpPr>
        <p:spPr>
          <a:xfrm>
            <a:off x="972362" y="1165922"/>
            <a:ext cx="6912768" cy="9361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39">
            <a:extLst>
              <a:ext uri="{FF2B5EF4-FFF2-40B4-BE49-F238E27FC236}">
                <a16:creationId xmlns:a16="http://schemas.microsoft.com/office/drawing/2014/main" id="{23B9DE99-59D1-41F8-91DF-F42459330EFF}"/>
              </a:ext>
            </a:extLst>
          </p:cNvPr>
          <p:cNvSpPr/>
          <p:nvPr/>
        </p:nvSpPr>
        <p:spPr>
          <a:xfrm>
            <a:off x="252281" y="2210546"/>
            <a:ext cx="4187601" cy="6161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41">
            <a:extLst>
              <a:ext uri="{FF2B5EF4-FFF2-40B4-BE49-F238E27FC236}">
                <a16:creationId xmlns:a16="http://schemas.microsoft.com/office/drawing/2014/main" id="{2FC8D0E0-7F15-49AD-BD4F-17B8CE24EAAB}"/>
              </a:ext>
            </a:extLst>
          </p:cNvPr>
          <p:cNvSpPr/>
          <p:nvPr/>
        </p:nvSpPr>
        <p:spPr>
          <a:xfrm>
            <a:off x="2816922" y="806978"/>
            <a:ext cx="3334833" cy="3600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Entropy Before Decision Node</a:t>
            </a:r>
            <a:endParaRPr lang="ko-KR" altLang="en-US" sz="1600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ctangle 42">
            <a:extLst>
              <a:ext uri="{FF2B5EF4-FFF2-40B4-BE49-F238E27FC236}">
                <a16:creationId xmlns:a16="http://schemas.microsoft.com/office/drawing/2014/main" id="{5DE828E2-F524-44EE-8A9E-12EF08252EAD}"/>
              </a:ext>
            </a:extLst>
          </p:cNvPr>
          <p:cNvSpPr/>
          <p:nvPr/>
        </p:nvSpPr>
        <p:spPr>
          <a:xfrm>
            <a:off x="657955" y="2862660"/>
            <a:ext cx="3334833" cy="3600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Entropy After Decision Node A1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D62B095B-0937-43F2-BE46-87D428F7E2BD}"/>
              </a:ext>
            </a:extLst>
          </p:cNvPr>
          <p:cNvSpPr/>
          <p:nvPr/>
        </p:nvSpPr>
        <p:spPr>
          <a:xfrm>
            <a:off x="5125599" y="2852936"/>
            <a:ext cx="3334833" cy="3600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Entropy After Decision Node A9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A02CA254-0650-47F4-8AE5-8D9B8ABB96B3}"/>
              </a:ext>
            </a:extLst>
          </p:cNvPr>
          <p:cNvSpPr/>
          <p:nvPr/>
        </p:nvSpPr>
        <p:spPr>
          <a:xfrm>
            <a:off x="4772350" y="2251014"/>
            <a:ext cx="1274122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75R,120D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Oval 45">
            <a:extLst>
              <a:ext uri="{FF2B5EF4-FFF2-40B4-BE49-F238E27FC236}">
                <a16:creationId xmlns:a16="http://schemas.microsoft.com/office/drawing/2014/main" id="{A5473D6F-757E-4C23-90E1-C06CF2EE31C8}"/>
              </a:ext>
            </a:extLst>
          </p:cNvPr>
          <p:cNvSpPr/>
          <p:nvPr/>
        </p:nvSpPr>
        <p:spPr>
          <a:xfrm>
            <a:off x="6103918" y="2251014"/>
            <a:ext cx="1264140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73R,119D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3" name="Straight Arrow Connector 46">
            <a:extLst>
              <a:ext uri="{FF2B5EF4-FFF2-40B4-BE49-F238E27FC236}">
                <a16:creationId xmlns:a16="http://schemas.microsoft.com/office/drawing/2014/main" id="{D480D38D-0B9A-48D9-8E4A-7E87153DE087}"/>
              </a:ext>
            </a:extLst>
          </p:cNvPr>
          <p:cNvCxnSpPr>
            <a:endCxn id="21" idx="7"/>
          </p:cNvCxnSpPr>
          <p:nvPr/>
        </p:nvCxnSpPr>
        <p:spPr>
          <a:xfrm flipH="1">
            <a:off x="5859881" y="1904740"/>
            <a:ext cx="762374" cy="4158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47">
            <a:extLst>
              <a:ext uri="{FF2B5EF4-FFF2-40B4-BE49-F238E27FC236}">
                <a16:creationId xmlns:a16="http://schemas.microsoft.com/office/drawing/2014/main" id="{F410EF2E-C1AC-487F-93CA-F0E8134758E9}"/>
              </a:ext>
            </a:extLst>
          </p:cNvPr>
          <p:cNvCxnSpPr>
            <a:endCxn id="22" idx="0"/>
          </p:cNvCxnSpPr>
          <p:nvPr/>
        </p:nvCxnSpPr>
        <p:spPr>
          <a:xfrm>
            <a:off x="6622255" y="1904740"/>
            <a:ext cx="113733" cy="3462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EF9804-8C8A-44F2-BCD2-8EF40B541607}"/>
              </a:ext>
            </a:extLst>
          </p:cNvPr>
          <p:cNvSpPr txBox="1"/>
          <p:nvPr/>
        </p:nvSpPr>
        <p:spPr>
          <a:xfrm>
            <a:off x="6010587" y="19228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y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3C8E77-77C6-4441-97B7-3D69A053FA33}"/>
              </a:ext>
            </a:extLst>
          </p:cNvPr>
          <p:cNvSpPr txBox="1"/>
          <p:nvPr/>
        </p:nvSpPr>
        <p:spPr>
          <a:xfrm>
            <a:off x="6532638" y="188179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Oval 50">
            <a:extLst>
              <a:ext uri="{FF2B5EF4-FFF2-40B4-BE49-F238E27FC236}">
                <a16:creationId xmlns:a16="http://schemas.microsoft.com/office/drawing/2014/main" id="{E8FA9D36-B7CC-429E-8946-E724A8A2BA00}"/>
              </a:ext>
            </a:extLst>
          </p:cNvPr>
          <p:cNvSpPr/>
          <p:nvPr/>
        </p:nvSpPr>
        <p:spPr>
          <a:xfrm>
            <a:off x="7425504" y="2251014"/>
            <a:ext cx="1264140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20R,28D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Straight Arrow Connector 51">
            <a:extLst>
              <a:ext uri="{FF2B5EF4-FFF2-40B4-BE49-F238E27FC236}">
                <a16:creationId xmlns:a16="http://schemas.microsoft.com/office/drawing/2014/main" id="{F3395007-368F-44A3-BABA-4306B0A2481D}"/>
              </a:ext>
            </a:extLst>
          </p:cNvPr>
          <p:cNvCxnSpPr>
            <a:endCxn id="27" idx="1"/>
          </p:cNvCxnSpPr>
          <p:nvPr/>
        </p:nvCxnSpPr>
        <p:spPr>
          <a:xfrm>
            <a:off x="6622255" y="1904740"/>
            <a:ext cx="988378" cy="4158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DC1993-E814-49B3-94BB-4E8364E3C822}"/>
              </a:ext>
            </a:extLst>
          </p:cNvPr>
          <p:cNvSpPr txBox="1"/>
          <p:nvPr/>
        </p:nvSpPr>
        <p:spPr>
          <a:xfrm>
            <a:off x="7089885" y="193114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Oval 53">
            <a:extLst>
              <a:ext uri="{FF2B5EF4-FFF2-40B4-BE49-F238E27FC236}">
                <a16:creationId xmlns:a16="http://schemas.microsoft.com/office/drawing/2014/main" id="{90405B7E-CDEF-4927-8238-0DC3BB8BDC61}"/>
              </a:ext>
            </a:extLst>
          </p:cNvPr>
          <p:cNvSpPr/>
          <p:nvPr/>
        </p:nvSpPr>
        <p:spPr>
          <a:xfrm>
            <a:off x="4606030" y="2224734"/>
            <a:ext cx="4187601" cy="6161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9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93BC4A-9676-4AFA-9F30-B70FDC1F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3103F-2F84-42C9-8047-56C4F4BDD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To-Dos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0AA0762-B726-4577-AE8A-5F99314F8D39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We are going to create a single node for decision tree</a:t>
                </a:r>
              </a:p>
              <a:p>
                <a:pPr lvl="1"/>
                <a:r>
                  <a:rPr lang="en-US" altLang="ko-KR" dirty="0"/>
                  <a:t>Calculate the entropy for each attribute</a:t>
                </a:r>
              </a:p>
              <a:p>
                <a:pPr lvl="1"/>
                <a:r>
                  <a:rPr lang="en-US" altLang="ko-KR" dirty="0"/>
                  <a:t>Calculate the information gain for each attribute</a:t>
                </a:r>
              </a:p>
              <a:p>
                <a:pPr lvl="1"/>
                <a:r>
                  <a:rPr lang="en-US" altLang="ko-KR" dirty="0"/>
                  <a:t>Select the maximum information gain attribute</a:t>
                </a:r>
              </a:p>
              <a:p>
                <a:r>
                  <a:rPr lang="en-US" altLang="ko-KR" dirty="0"/>
                  <a:t>To-dos </a:t>
                </a:r>
              </a:p>
              <a:p>
                <a:pPr lvl="1"/>
                <a:r>
                  <a:rPr lang="en-US" altLang="ko-KR" dirty="0"/>
                  <a:t>Read the code in “voterecord.py”</a:t>
                </a:r>
              </a:p>
              <a:p>
                <a:pPr lvl="1"/>
                <a:r>
                  <a:rPr lang="en-US" altLang="ko-KR" dirty="0"/>
                  <a:t>Complete the below functions in “decisiontreenode.py”</a:t>
                </a:r>
              </a:p>
              <a:p>
                <a:pPr lvl="1"/>
                <a:r>
                  <a:rPr lang="en-US" altLang="ko-KR" dirty="0"/>
                  <a:t>To-do 1: finish the method named “</a:t>
                </a:r>
                <a:r>
                  <a:rPr lang="en-US" altLang="ko-KR" dirty="0" err="1"/>
                  <a:t>calculateClassEntropy</a:t>
                </a:r>
                <a:r>
                  <a:rPr lang="en-US" altLang="ko-KR" dirty="0"/>
                  <a:t>”</a:t>
                </a:r>
              </a:p>
              <a:p>
                <a:pPr lvl="2"/>
                <a:r>
                  <a:rPr lang="en-US" altLang="ko-KR" dirty="0"/>
                  <a:t>H(Y)=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To-do 2: finish the method named “</a:t>
                </a:r>
                <a:r>
                  <a:rPr lang="en-US" altLang="ko-KR" dirty="0" err="1"/>
                  <a:t>calculateConditionalEntropy</a:t>
                </a:r>
                <a:r>
                  <a:rPr lang="en-US" altLang="ko-KR" dirty="0"/>
                  <a:t>”</a:t>
                </a:r>
              </a:p>
              <a:p>
                <a:pPr lvl="2"/>
                <a:r>
                  <a:rPr lang="en-US" altLang="ko-KR" dirty="0"/>
                  <a:t>H(Y|A1)=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,?}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To-do 3: finish the method named “</a:t>
                </a:r>
                <a:r>
                  <a:rPr lang="en-US" altLang="ko-KR" dirty="0" err="1"/>
                  <a:t>calculateInformationGainPerFeatures</a:t>
                </a:r>
                <a:r>
                  <a:rPr lang="en-US" altLang="ko-KR" dirty="0"/>
                  <a:t>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To-do 3: finish the method named “</a:t>
                </a:r>
                <a:r>
                  <a:rPr lang="en-US" altLang="ko-KR" dirty="0" err="1"/>
                  <a:t>splitNode</a:t>
                </a:r>
                <a:r>
                  <a:rPr lang="en-US" altLang="ko-KR" dirty="0"/>
                  <a:t>”</a:t>
                </a:r>
              </a:p>
              <a:p>
                <a:pPr lvl="2"/>
                <a:r>
                  <a:rPr lang="en-US" altLang="ko-KR" dirty="0"/>
                  <a:t>Remember to select the attribute with the maximum information gain</a:t>
                </a:r>
              </a:p>
              <a:p>
                <a:pPr lvl="2"/>
                <a:r>
                  <a:rPr lang="en-US" altLang="ko-KR" dirty="0"/>
                  <a:t>Remember to create a set of children nodes by selecting a set of records matching the features</a:t>
                </a:r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0AA0762-B726-4577-AE8A-5F99314F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66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93BC4A-9676-4AFA-9F30-B70FDC1F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3103F-2F84-42C9-8047-56C4F4BDD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Execution Result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A0762-B726-4577-AE8A-5F99314F8D3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When you complete the codes, you are expected to see the below results.</a:t>
            </a:r>
          </a:p>
          <a:p>
            <a:pPr lvl="1"/>
            <a:r>
              <a:rPr lang="en-US" altLang="ko-KR" dirty="0"/>
              <a:t>Execute ‘decisiontreenode.py’</a:t>
            </a:r>
            <a:endParaRPr lang="ko-KR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9759373-5AFD-42EC-B902-7E2F7ADB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57" y="2609065"/>
            <a:ext cx="74580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3BC9B98-FA00-4FBB-A1EE-736103BB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 Recap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DBC08-FFE5-4AC0-91C0-1ACF5DE9A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A0EFB2-8A90-4FE7-ADD4-E97EDA7D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82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8B7D5-1A21-42E8-B1E4-EE70975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DD812-D82F-47A5-B476-51026DB59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Tree as an Abstract Data Type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0F934-0438-487B-A257-6913D82128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5292717" cy="5688013"/>
          </a:xfrm>
        </p:spPr>
        <p:txBody>
          <a:bodyPr/>
          <a:lstStyle/>
          <a:p>
            <a:r>
              <a:rPr lang="en-US" altLang="ko-KR" dirty="0"/>
              <a:t>Tree structure</a:t>
            </a:r>
          </a:p>
          <a:p>
            <a:pPr lvl="1"/>
            <a:r>
              <a:rPr lang="en-US" altLang="ko-KR" dirty="0"/>
              <a:t>Abstract data type</a:t>
            </a:r>
          </a:p>
          <a:p>
            <a:pPr lvl="1"/>
            <a:r>
              <a:rPr lang="en-US" altLang="ko-KR" dirty="0"/>
              <a:t>Data stored</a:t>
            </a:r>
          </a:p>
          <a:p>
            <a:pPr lvl="2"/>
            <a:r>
              <a:rPr lang="en-US" altLang="ko-KR" dirty="0"/>
              <a:t>As a tree structure</a:t>
            </a:r>
          </a:p>
          <a:p>
            <a:pPr lvl="1"/>
            <a:r>
              <a:rPr lang="en-US" altLang="ko-KR" dirty="0"/>
              <a:t>Operations</a:t>
            </a:r>
          </a:p>
          <a:p>
            <a:pPr lvl="2"/>
            <a:r>
              <a:rPr lang="en-US" altLang="ko-KR" dirty="0"/>
              <a:t>Ordinary data structure operations just as linked lists</a:t>
            </a:r>
          </a:p>
          <a:p>
            <a:pPr lvl="3"/>
            <a:r>
              <a:rPr lang="en-US" altLang="ko-KR" dirty="0"/>
              <a:t>Insert</a:t>
            </a:r>
          </a:p>
          <a:p>
            <a:pPr lvl="3"/>
            <a:r>
              <a:rPr lang="en-US" altLang="ko-KR" dirty="0"/>
              <a:t>Delete</a:t>
            </a:r>
          </a:p>
          <a:p>
            <a:pPr lvl="3"/>
            <a:r>
              <a:rPr lang="en-US" altLang="ko-KR" dirty="0"/>
              <a:t>Search</a:t>
            </a:r>
          </a:p>
          <a:p>
            <a:pPr lvl="2"/>
            <a:r>
              <a:rPr lang="en-US" altLang="ko-KR" dirty="0"/>
              <a:t>Special searching approaches for trees and networks</a:t>
            </a:r>
          </a:p>
          <a:p>
            <a:pPr lvl="3"/>
            <a:r>
              <a:rPr lang="en-US" altLang="ko-KR" dirty="0"/>
              <a:t>Traverse</a:t>
            </a: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812375CE-8507-4C81-B095-AB7123642F66}"/>
              </a:ext>
            </a:extLst>
          </p:cNvPr>
          <p:cNvGrpSpPr/>
          <p:nvPr/>
        </p:nvGrpSpPr>
        <p:grpSpPr>
          <a:xfrm>
            <a:off x="6235607" y="4077072"/>
            <a:ext cx="936104" cy="576064"/>
            <a:chOff x="6732240" y="4077072"/>
            <a:chExt cx="936104" cy="576064"/>
          </a:xfrm>
          <a:noFill/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3920E56-D578-4485-8DD7-A9CB28129FEF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2AD0C687-A4A0-41B8-AD68-03C083AD40E8}"/>
                </a:ext>
              </a:extLst>
            </p:cNvPr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58B1DB70-2AF4-4743-9FEF-C582BDC40D0D}"/>
                </a:ext>
              </a:extLst>
            </p:cNvPr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Group 25">
            <a:extLst>
              <a:ext uri="{FF2B5EF4-FFF2-40B4-BE49-F238E27FC236}">
                <a16:creationId xmlns:a16="http://schemas.microsoft.com/office/drawing/2014/main" id="{A0A8D610-7946-4D4C-B1C3-FF651423BB36}"/>
              </a:ext>
            </a:extLst>
          </p:cNvPr>
          <p:cNvGrpSpPr/>
          <p:nvPr/>
        </p:nvGrpSpPr>
        <p:grpSpPr>
          <a:xfrm>
            <a:off x="6883679" y="4922147"/>
            <a:ext cx="936104" cy="576064"/>
            <a:chOff x="6732240" y="4077072"/>
            <a:chExt cx="936104" cy="576064"/>
          </a:xfrm>
          <a:noFill/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DD922618-AA77-4C94-8B72-F50722C62A7A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5D172CD7-0633-4F51-8690-54BC8022C067}"/>
                </a:ext>
              </a:extLst>
            </p:cNvPr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92A51801-4246-4BF7-8AAC-5D6A1B3E0C91}"/>
                </a:ext>
              </a:extLst>
            </p:cNvPr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33">
            <a:extLst>
              <a:ext uri="{FF2B5EF4-FFF2-40B4-BE49-F238E27FC236}">
                <a16:creationId xmlns:a16="http://schemas.microsoft.com/office/drawing/2014/main" id="{99FEF367-AC4D-483F-8A16-0A0228B5F108}"/>
              </a:ext>
            </a:extLst>
          </p:cNvPr>
          <p:cNvGrpSpPr/>
          <p:nvPr/>
        </p:nvGrpSpPr>
        <p:grpSpPr>
          <a:xfrm>
            <a:off x="4435407" y="5786243"/>
            <a:ext cx="936104" cy="576064"/>
            <a:chOff x="6732240" y="4077072"/>
            <a:chExt cx="936104" cy="576064"/>
          </a:xfrm>
          <a:noFill/>
        </p:grpSpPr>
        <p:sp>
          <p:nvSpPr>
            <p:cNvPr id="14" name="Rectangle 34">
              <a:extLst>
                <a:ext uri="{FF2B5EF4-FFF2-40B4-BE49-F238E27FC236}">
                  <a16:creationId xmlns:a16="http://schemas.microsoft.com/office/drawing/2014/main" id="{C3A6DDF6-E068-44EC-9C3D-5629B08DFA1C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35">
              <a:extLst>
                <a:ext uri="{FF2B5EF4-FFF2-40B4-BE49-F238E27FC236}">
                  <a16:creationId xmlns:a16="http://schemas.microsoft.com/office/drawing/2014/main" id="{3532FB30-E6E5-416E-8C32-0DE4F5D374C7}"/>
                </a:ext>
              </a:extLst>
            </p:cNvPr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36">
              <a:extLst>
                <a:ext uri="{FF2B5EF4-FFF2-40B4-BE49-F238E27FC236}">
                  <a16:creationId xmlns:a16="http://schemas.microsoft.com/office/drawing/2014/main" id="{E4AB4ACE-1157-43CF-BA15-C14CCF38DB07}"/>
                </a:ext>
              </a:extLst>
            </p:cNvPr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37">
            <a:extLst>
              <a:ext uri="{FF2B5EF4-FFF2-40B4-BE49-F238E27FC236}">
                <a16:creationId xmlns:a16="http://schemas.microsoft.com/office/drawing/2014/main" id="{C1E48FF9-C52A-4266-900E-19F7E401B3DA}"/>
              </a:ext>
            </a:extLst>
          </p:cNvPr>
          <p:cNvGrpSpPr/>
          <p:nvPr/>
        </p:nvGrpSpPr>
        <p:grpSpPr>
          <a:xfrm>
            <a:off x="5636014" y="5786243"/>
            <a:ext cx="936104" cy="576064"/>
            <a:chOff x="6732240" y="4077072"/>
            <a:chExt cx="936104" cy="576064"/>
          </a:xfrm>
          <a:noFill/>
        </p:grpSpPr>
        <p:sp>
          <p:nvSpPr>
            <p:cNvPr id="18" name="Rectangle 38">
              <a:extLst>
                <a:ext uri="{FF2B5EF4-FFF2-40B4-BE49-F238E27FC236}">
                  <a16:creationId xmlns:a16="http://schemas.microsoft.com/office/drawing/2014/main" id="{94902726-5495-4671-A41C-A034D906B2F7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39">
              <a:extLst>
                <a:ext uri="{FF2B5EF4-FFF2-40B4-BE49-F238E27FC236}">
                  <a16:creationId xmlns:a16="http://schemas.microsoft.com/office/drawing/2014/main" id="{75C5C882-9562-4EB0-B4B7-E2354EDDFBEB}"/>
                </a:ext>
              </a:extLst>
            </p:cNvPr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40">
              <a:extLst>
                <a:ext uri="{FF2B5EF4-FFF2-40B4-BE49-F238E27FC236}">
                  <a16:creationId xmlns:a16="http://schemas.microsoft.com/office/drawing/2014/main" id="{41FBF955-5341-4BEC-A225-CC4F90274DD3}"/>
                </a:ext>
              </a:extLst>
            </p:cNvPr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41">
            <a:extLst>
              <a:ext uri="{FF2B5EF4-FFF2-40B4-BE49-F238E27FC236}">
                <a16:creationId xmlns:a16="http://schemas.microsoft.com/office/drawing/2014/main" id="{9948EE1A-DD17-4E1C-870C-CFD628AAEE61}"/>
              </a:ext>
            </a:extLst>
          </p:cNvPr>
          <p:cNvGrpSpPr/>
          <p:nvPr/>
        </p:nvGrpSpPr>
        <p:grpSpPr>
          <a:xfrm>
            <a:off x="5658766" y="4951699"/>
            <a:ext cx="936104" cy="576064"/>
            <a:chOff x="6732240" y="4077072"/>
            <a:chExt cx="936104" cy="576064"/>
          </a:xfrm>
          <a:noFill/>
        </p:grpSpPr>
        <p:sp>
          <p:nvSpPr>
            <p:cNvPr id="22" name="Rectangle 42">
              <a:extLst>
                <a:ext uri="{FF2B5EF4-FFF2-40B4-BE49-F238E27FC236}">
                  <a16:creationId xmlns:a16="http://schemas.microsoft.com/office/drawing/2014/main" id="{2EC9CDEF-51D3-4595-B3E7-8C071FB02E7E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43">
              <a:extLst>
                <a:ext uri="{FF2B5EF4-FFF2-40B4-BE49-F238E27FC236}">
                  <a16:creationId xmlns:a16="http://schemas.microsoft.com/office/drawing/2014/main" id="{E424F669-D473-4303-8F7E-C11E9CF1668D}"/>
                </a:ext>
              </a:extLst>
            </p:cNvPr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ectangle 44">
              <a:extLst>
                <a:ext uri="{FF2B5EF4-FFF2-40B4-BE49-F238E27FC236}">
                  <a16:creationId xmlns:a16="http://schemas.microsoft.com/office/drawing/2014/main" id="{55AD7CF7-8ACC-44A1-BD64-21983AEA3C74}"/>
                </a:ext>
              </a:extLst>
            </p:cNvPr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Straight Arrow Connector 7">
            <a:extLst>
              <a:ext uri="{FF2B5EF4-FFF2-40B4-BE49-F238E27FC236}">
                <a16:creationId xmlns:a16="http://schemas.microsoft.com/office/drawing/2014/main" id="{CD7D498E-33D4-4A89-9591-98D12DDC4139}"/>
              </a:ext>
            </a:extLst>
          </p:cNvPr>
          <p:cNvCxnSpPr>
            <a:stCxn id="7" idx="2"/>
            <a:endCxn id="22" idx="0"/>
          </p:cNvCxnSpPr>
          <p:nvPr/>
        </p:nvCxnSpPr>
        <p:spPr>
          <a:xfrm flipH="1">
            <a:off x="6126819" y="4653137"/>
            <a:ext cx="342815" cy="298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45">
            <a:extLst>
              <a:ext uri="{FF2B5EF4-FFF2-40B4-BE49-F238E27FC236}">
                <a16:creationId xmlns:a16="http://schemas.microsoft.com/office/drawing/2014/main" id="{283D9C2C-544C-4842-9605-869414EA5BCF}"/>
              </a:ext>
            </a:extLst>
          </p:cNvPr>
          <p:cNvGrpSpPr/>
          <p:nvPr/>
        </p:nvGrpSpPr>
        <p:grpSpPr>
          <a:xfrm>
            <a:off x="6883679" y="5786243"/>
            <a:ext cx="936104" cy="576064"/>
            <a:chOff x="6732240" y="4077072"/>
            <a:chExt cx="936104" cy="576064"/>
          </a:xfrm>
          <a:noFill/>
        </p:grpSpPr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A299018A-1240-4C2A-843C-CE64ADFF24A7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CE489565-95E0-45D2-B76D-279C71B742AC}"/>
                </a:ext>
              </a:extLst>
            </p:cNvPr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ectangle 48">
              <a:extLst>
                <a:ext uri="{FF2B5EF4-FFF2-40B4-BE49-F238E27FC236}">
                  <a16:creationId xmlns:a16="http://schemas.microsoft.com/office/drawing/2014/main" id="{F569310D-EB81-46D2-8EBA-002623AA332C}"/>
                </a:ext>
              </a:extLst>
            </p:cNvPr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49">
            <a:extLst>
              <a:ext uri="{FF2B5EF4-FFF2-40B4-BE49-F238E27FC236}">
                <a16:creationId xmlns:a16="http://schemas.microsoft.com/office/drawing/2014/main" id="{CB5E77BE-68F6-47CC-9A78-87F0AE8D92B4}"/>
              </a:ext>
            </a:extLst>
          </p:cNvPr>
          <p:cNvGrpSpPr/>
          <p:nvPr/>
        </p:nvGrpSpPr>
        <p:grpSpPr>
          <a:xfrm>
            <a:off x="8084286" y="5786243"/>
            <a:ext cx="936104" cy="576064"/>
            <a:chOff x="6732240" y="4077072"/>
            <a:chExt cx="936104" cy="576064"/>
          </a:xfrm>
          <a:noFill/>
        </p:grpSpPr>
        <p:sp>
          <p:nvSpPr>
            <p:cNvPr id="31" name="Rectangle 50">
              <a:extLst>
                <a:ext uri="{FF2B5EF4-FFF2-40B4-BE49-F238E27FC236}">
                  <a16:creationId xmlns:a16="http://schemas.microsoft.com/office/drawing/2014/main" id="{5A293DBD-4770-4B11-A63E-43621253A994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51">
              <a:extLst>
                <a:ext uri="{FF2B5EF4-FFF2-40B4-BE49-F238E27FC236}">
                  <a16:creationId xmlns:a16="http://schemas.microsoft.com/office/drawing/2014/main" id="{374B62AB-886A-466C-BBE0-FE86D1BA0413}"/>
                </a:ext>
              </a:extLst>
            </p:cNvPr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52">
              <a:extLst>
                <a:ext uri="{FF2B5EF4-FFF2-40B4-BE49-F238E27FC236}">
                  <a16:creationId xmlns:a16="http://schemas.microsoft.com/office/drawing/2014/main" id="{8A541171-0764-4BC3-8A4D-D4C615DC05AD}"/>
                </a:ext>
              </a:extLst>
            </p:cNvPr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Straight Arrow Connector 53">
            <a:extLst>
              <a:ext uri="{FF2B5EF4-FFF2-40B4-BE49-F238E27FC236}">
                <a16:creationId xmlns:a16="http://schemas.microsoft.com/office/drawing/2014/main" id="{D8E0C5B6-A658-4C58-AC7B-038854A3717E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939007" y="4653137"/>
            <a:ext cx="412725" cy="269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4">
            <a:extLst>
              <a:ext uri="{FF2B5EF4-FFF2-40B4-BE49-F238E27FC236}">
                <a16:creationId xmlns:a16="http://schemas.microsoft.com/office/drawing/2014/main" id="{AFC0631E-F658-476A-8D84-CA11031A8D8F}"/>
              </a:ext>
            </a:extLst>
          </p:cNvPr>
          <p:cNvCxnSpPr>
            <a:stCxn id="23" idx="2"/>
            <a:endCxn id="14" idx="0"/>
          </p:cNvCxnSpPr>
          <p:nvPr/>
        </p:nvCxnSpPr>
        <p:spPr>
          <a:xfrm flipH="1">
            <a:off x="4903460" y="5527763"/>
            <a:ext cx="989333" cy="258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5">
            <a:extLst>
              <a:ext uri="{FF2B5EF4-FFF2-40B4-BE49-F238E27FC236}">
                <a16:creationId xmlns:a16="http://schemas.microsoft.com/office/drawing/2014/main" id="{4118C0C3-12E7-4055-9DF3-CD54666F6609}"/>
              </a:ext>
            </a:extLst>
          </p:cNvPr>
          <p:cNvCxnSpPr>
            <a:stCxn id="24" idx="2"/>
            <a:endCxn id="18" idx="0"/>
          </p:cNvCxnSpPr>
          <p:nvPr/>
        </p:nvCxnSpPr>
        <p:spPr>
          <a:xfrm flipH="1">
            <a:off x="6104067" y="5527763"/>
            <a:ext cx="258099" cy="258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6">
            <a:extLst>
              <a:ext uri="{FF2B5EF4-FFF2-40B4-BE49-F238E27FC236}">
                <a16:creationId xmlns:a16="http://schemas.microsoft.com/office/drawing/2014/main" id="{F245847B-1514-4A4F-8A95-507B31599448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>
            <a:off x="7117705" y="5498211"/>
            <a:ext cx="234026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7">
            <a:extLst>
              <a:ext uri="{FF2B5EF4-FFF2-40B4-BE49-F238E27FC236}">
                <a16:creationId xmlns:a16="http://schemas.microsoft.com/office/drawing/2014/main" id="{7A0695E6-99A3-4814-8824-0BE6C4060932}"/>
              </a:ext>
            </a:extLst>
          </p:cNvPr>
          <p:cNvCxnSpPr>
            <a:stCxn id="12" idx="2"/>
            <a:endCxn id="31" idx="0"/>
          </p:cNvCxnSpPr>
          <p:nvPr/>
        </p:nvCxnSpPr>
        <p:spPr>
          <a:xfrm>
            <a:off x="7587078" y="5498211"/>
            <a:ext cx="96526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http://t2.gstatic.com/images?q=tbn:ANd9GcSAXa2U1S1lNQKVQizj4d54-nY7VJERO86W_NOEitFxX1WSw8MU">
            <a:extLst>
              <a:ext uri="{FF2B5EF4-FFF2-40B4-BE49-F238E27FC236}">
                <a16:creationId xmlns:a16="http://schemas.microsoft.com/office/drawing/2014/main" id="{5A3D0B46-C88F-4314-B8B7-C6AB81563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695297" y="1020510"/>
            <a:ext cx="1934716" cy="27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0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8B7D5-1A21-42E8-B1E4-EE70975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DD812-D82F-47A5-B476-51026DB59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Terminologies of Tree Structure (1)</a:t>
            </a:r>
            <a:endParaRPr lang="ko-KR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090410-FCE6-40D6-B046-4E6FB999FF7E}"/>
              </a:ext>
            </a:extLst>
          </p:cNvPr>
          <p:cNvGrpSpPr/>
          <p:nvPr/>
        </p:nvGrpSpPr>
        <p:grpSpPr>
          <a:xfrm>
            <a:off x="4657402" y="1509510"/>
            <a:ext cx="936104" cy="576064"/>
            <a:chOff x="4051263" y="2106072"/>
            <a:chExt cx="936104" cy="576064"/>
          </a:xfrm>
          <a:noFill/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5B1899-1BAF-473B-8E6E-98FD28175DFD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D8E08CD-4BDE-4335-B79B-62703CABC99E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F586E2-F422-4CB0-A32F-8C520CB496FD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BE1EFDB-E30D-4DB5-802E-5E40FBB30BD2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F01F56-4BE5-4013-A181-907EFC80F09C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76AB8D-C6B9-4C03-8DB9-6696BD1EE9F7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E2EBF0-7309-4B5C-AF6E-940E1352A19D}"/>
              </a:ext>
            </a:extLst>
          </p:cNvPr>
          <p:cNvGrpSpPr/>
          <p:nvPr/>
        </p:nvGrpSpPr>
        <p:grpSpPr>
          <a:xfrm>
            <a:off x="2832361" y="3199392"/>
            <a:ext cx="936104" cy="576064"/>
            <a:chOff x="4051263" y="2106072"/>
            <a:chExt cx="936104" cy="576064"/>
          </a:xfrm>
          <a:noFill/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FC1B5BE-3E40-4BAB-BD7F-9CFE37209320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A0514E8-E4C4-4457-993B-92615BA4CE2B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7BBBF38-F5F6-44E5-8ED3-8DD392ED0ACC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E1C4E5-CEA7-424D-B938-20038C24F233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926EDC-B14D-4B69-A8EA-3B986DD40B67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30C21A-F806-4B41-86E3-2DC0A5AD9D1D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A78E82-A3A7-4606-BEF6-48044B14D518}"/>
              </a:ext>
            </a:extLst>
          </p:cNvPr>
          <p:cNvGrpSpPr/>
          <p:nvPr/>
        </p:nvGrpSpPr>
        <p:grpSpPr>
          <a:xfrm>
            <a:off x="7622680" y="3170808"/>
            <a:ext cx="936104" cy="576064"/>
            <a:chOff x="4051263" y="2106072"/>
            <a:chExt cx="936104" cy="576064"/>
          </a:xfrm>
          <a:noFill/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049BC76-BEC1-4655-9F7C-2195C2023D28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125FC9F-8B8C-496F-B194-071D7DC0A013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EB38279-DE13-42D0-BF68-A6AA5E505D4E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9B1858F-88B1-43BE-9A33-B77E7E955342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FBB181-947D-4DA1-8DDB-F5BF4A17C463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3DD515-862B-4CFF-AA99-4AF98F60036B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210795-9175-4B5D-B4C2-EE0600CAFAB8}"/>
              </a:ext>
            </a:extLst>
          </p:cNvPr>
          <p:cNvGrpSpPr/>
          <p:nvPr/>
        </p:nvGrpSpPr>
        <p:grpSpPr>
          <a:xfrm>
            <a:off x="4457797" y="3199392"/>
            <a:ext cx="936104" cy="576064"/>
            <a:chOff x="4051263" y="2106072"/>
            <a:chExt cx="936104" cy="576064"/>
          </a:xfrm>
          <a:noFill/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A66A0DC-604F-4475-B4F5-BF2BCE98B662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243907B-417F-4788-BE7F-8249B6D0B3A9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D0B636C-4AB6-4414-B67C-3C52DC81A744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19483F-2F44-4856-8D5D-14708401299D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6C855C-D511-42B1-A74C-95908319AEF1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A321A5-DEF5-4C06-88B3-55F43640D075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6C2DA0-2B1F-4451-A22D-D5DE980BDB58}"/>
              </a:ext>
            </a:extLst>
          </p:cNvPr>
          <p:cNvGrpSpPr/>
          <p:nvPr/>
        </p:nvGrpSpPr>
        <p:grpSpPr>
          <a:xfrm>
            <a:off x="781920" y="4999592"/>
            <a:ext cx="936104" cy="576064"/>
            <a:chOff x="4051263" y="2106072"/>
            <a:chExt cx="936104" cy="576064"/>
          </a:xfrm>
          <a:noFill/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382C692-5B95-458A-B490-016DA23C3049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E109B20-55DB-4D19-8EDF-3DD16157668B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DCDC4BC-13AF-4CFD-868C-7D1B2F38C59A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CBE78FF-FE3D-43E9-B32F-63A9FDAA13A4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85AE57-29DF-4D78-BBC0-E1DEAEF9425D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B0CA60-E0D5-4F93-B528-46330C6E0BD4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897F9-31F9-4477-A5C0-E14F331CADE9}"/>
              </a:ext>
            </a:extLst>
          </p:cNvPr>
          <p:cNvGrpSpPr/>
          <p:nvPr/>
        </p:nvGrpSpPr>
        <p:grpSpPr>
          <a:xfrm>
            <a:off x="2122575" y="4999592"/>
            <a:ext cx="936104" cy="576064"/>
            <a:chOff x="4051263" y="2106072"/>
            <a:chExt cx="936104" cy="576064"/>
          </a:xfrm>
          <a:noFill/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2A1C589-3264-449E-B55B-DE11FCFD1F5F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49EF36C-144E-4E1A-8EA8-9867D415B0BB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F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B6EED70-3923-4782-BA94-D667BBD16FA4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AE6EDCA-A015-4F30-A377-26FA7F952F11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552A69B-B20C-429F-879B-AA180729959D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682DFD-06E5-460C-B590-21071068AB4D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E1F8580-C8A1-4EA8-90D1-93A1D1D379BF}"/>
              </a:ext>
            </a:extLst>
          </p:cNvPr>
          <p:cNvGrpSpPr/>
          <p:nvPr/>
        </p:nvGrpSpPr>
        <p:grpSpPr>
          <a:xfrm>
            <a:off x="3463230" y="4999592"/>
            <a:ext cx="936104" cy="576064"/>
            <a:chOff x="4051263" y="2106072"/>
            <a:chExt cx="936104" cy="576064"/>
          </a:xfrm>
          <a:noFill/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C046196-1212-4899-A031-3646226DD495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4F3F8-1BFA-4661-957C-F61AB84A46F6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G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AB1BA52-65AC-484D-8779-E7FB4E444C34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5C39DC7-0C1D-4AA1-ADE7-06EE33A4BC84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EE1BA28-4B54-4E9F-8628-21AB6B52721E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5F9DCF-139A-472C-BC54-7C1401734AC0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D05DC1-2984-498D-A3AA-7537FA1A374A}"/>
              </a:ext>
            </a:extLst>
          </p:cNvPr>
          <p:cNvGrpSpPr/>
          <p:nvPr/>
        </p:nvGrpSpPr>
        <p:grpSpPr>
          <a:xfrm>
            <a:off x="4803884" y="4999592"/>
            <a:ext cx="936104" cy="576064"/>
            <a:chOff x="4051263" y="2106072"/>
            <a:chExt cx="936104" cy="576064"/>
          </a:xfrm>
          <a:noFill/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43C889E-F9B1-44EA-A519-E9A13467A016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0CFB35F-3E4D-43E2-8E8A-0F053288CAA0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H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8AFDC6F-BC1E-48DE-936A-4121D3CA20C8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C390A77-329E-446D-9FEF-13B0A4C2FF81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30E617B-C454-492E-B000-5A20BAC67169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89775F-A565-4EC6-BA41-F3671D076024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6A7FD6-2259-4969-9BB1-16CE53434D7D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3300413" y="2085574"/>
            <a:ext cx="1474002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0D2DAAA-955A-486D-9573-2DB63B05F3C9}"/>
              </a:ext>
            </a:extLst>
          </p:cNvPr>
          <p:cNvCxnSpPr>
            <a:stCxn id="8" idx="2"/>
            <a:endCxn id="30" idx="0"/>
          </p:cNvCxnSpPr>
          <p:nvPr/>
        </p:nvCxnSpPr>
        <p:spPr>
          <a:xfrm flipH="1">
            <a:off x="4925849" y="2085574"/>
            <a:ext cx="81932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287FFB-81C6-4F72-A817-9928C35F0CFA}"/>
              </a:ext>
            </a:extLst>
          </p:cNvPr>
          <p:cNvCxnSpPr>
            <a:stCxn id="11" idx="2"/>
            <a:endCxn id="23" idx="0"/>
          </p:cNvCxnSpPr>
          <p:nvPr/>
        </p:nvCxnSpPr>
        <p:spPr>
          <a:xfrm>
            <a:off x="5477154" y="2085574"/>
            <a:ext cx="2613579" cy="1085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663F377-87B3-4745-A370-65A4197920B3}"/>
              </a:ext>
            </a:extLst>
          </p:cNvPr>
          <p:cNvCxnSpPr>
            <a:stCxn id="17" idx="2"/>
            <a:endCxn id="37" idx="0"/>
          </p:cNvCxnSpPr>
          <p:nvPr/>
        </p:nvCxnSpPr>
        <p:spPr>
          <a:xfrm flipH="1">
            <a:off x="1249972" y="3775456"/>
            <a:ext cx="1699402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6612E3A-DD80-427D-9F4D-432AD81F0C19}"/>
              </a:ext>
            </a:extLst>
          </p:cNvPr>
          <p:cNvCxnSpPr>
            <a:stCxn id="15" idx="2"/>
            <a:endCxn id="44" idx="0"/>
          </p:cNvCxnSpPr>
          <p:nvPr/>
        </p:nvCxnSpPr>
        <p:spPr>
          <a:xfrm flipH="1">
            <a:off x="2590628" y="3775456"/>
            <a:ext cx="592113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BE8249-AE3F-41B3-99CC-1D20EFD3709B}"/>
              </a:ext>
            </a:extLst>
          </p:cNvPr>
          <p:cNvCxnSpPr>
            <a:stCxn id="14" idx="2"/>
            <a:endCxn id="51" idx="0"/>
          </p:cNvCxnSpPr>
          <p:nvPr/>
        </p:nvCxnSpPr>
        <p:spPr>
          <a:xfrm>
            <a:off x="3419408" y="3775456"/>
            <a:ext cx="511875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8C5685-0D9A-4A2A-AB39-155DAFBBAE5C}"/>
              </a:ext>
            </a:extLst>
          </p:cNvPr>
          <p:cNvCxnSpPr>
            <a:stCxn id="18" idx="2"/>
            <a:endCxn id="58" idx="0"/>
          </p:cNvCxnSpPr>
          <p:nvPr/>
        </p:nvCxnSpPr>
        <p:spPr>
          <a:xfrm>
            <a:off x="3652112" y="3775456"/>
            <a:ext cx="1619824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B8CFD0-813F-41BA-A0C2-041AB0D6C3E7}"/>
              </a:ext>
            </a:extLst>
          </p:cNvPr>
          <p:cNvCxnSpPr>
            <a:stCxn id="7" idx="2"/>
            <a:endCxn id="70" idx="0"/>
          </p:cNvCxnSpPr>
          <p:nvPr/>
        </p:nvCxnSpPr>
        <p:spPr>
          <a:xfrm>
            <a:off x="5244448" y="2085574"/>
            <a:ext cx="1251246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0DBBB1B-9182-4555-B829-C294CA95E0FA}"/>
              </a:ext>
            </a:extLst>
          </p:cNvPr>
          <p:cNvGrpSpPr/>
          <p:nvPr/>
        </p:nvGrpSpPr>
        <p:grpSpPr>
          <a:xfrm>
            <a:off x="6027642" y="3199392"/>
            <a:ext cx="936104" cy="576064"/>
            <a:chOff x="6732240" y="4077072"/>
            <a:chExt cx="936104" cy="576064"/>
          </a:xfrm>
          <a:noFill/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F6E207D-2057-423B-8F49-1480AF232C1F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402C3A9-BD66-41F7-AB8C-BAD5F16E7461}"/>
                </a:ext>
              </a:extLst>
            </p:cNvPr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6AED73D-EEB2-48C2-B1FB-6C7C46CB831F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683591CB-6EB5-4352-A739-ACAE019C0F6C}"/>
              </a:ext>
            </a:extLst>
          </p:cNvPr>
          <p:cNvSpPr/>
          <p:nvPr/>
        </p:nvSpPr>
        <p:spPr>
          <a:xfrm>
            <a:off x="6498336" y="3559432"/>
            <a:ext cx="232705" cy="216024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C6B45F3-8B4B-43D7-9CC4-8D447A050493}"/>
              </a:ext>
            </a:extLst>
          </p:cNvPr>
          <p:cNvSpPr/>
          <p:nvPr/>
        </p:nvSpPr>
        <p:spPr>
          <a:xfrm>
            <a:off x="6261669" y="3559432"/>
            <a:ext cx="232705" cy="216024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2E21E4-34AA-4318-A313-F7DCC30515EA}"/>
              </a:ext>
            </a:extLst>
          </p:cNvPr>
          <p:cNvSpPr txBox="1"/>
          <p:nvPr/>
        </p:nvSpPr>
        <p:spPr>
          <a:xfrm>
            <a:off x="881514" y="1187114"/>
            <a:ext cx="943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Tree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6" name="Rectangle 76">
            <a:extLst>
              <a:ext uri="{FF2B5EF4-FFF2-40B4-BE49-F238E27FC236}">
                <a16:creationId xmlns:a16="http://schemas.microsoft.com/office/drawing/2014/main" id="{4FEA05D1-6580-4A32-B886-C53C0989A7ED}"/>
              </a:ext>
            </a:extLst>
          </p:cNvPr>
          <p:cNvSpPr/>
          <p:nvPr/>
        </p:nvSpPr>
        <p:spPr>
          <a:xfrm>
            <a:off x="421880" y="4787514"/>
            <a:ext cx="5605762" cy="1008112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7" name="Rectangle 77">
            <a:extLst>
              <a:ext uri="{FF2B5EF4-FFF2-40B4-BE49-F238E27FC236}">
                <a16:creationId xmlns:a16="http://schemas.microsoft.com/office/drawing/2014/main" id="{9D858344-6DBC-45DD-B350-9C6F82AB916B}"/>
              </a:ext>
            </a:extLst>
          </p:cNvPr>
          <p:cNvSpPr/>
          <p:nvPr/>
        </p:nvSpPr>
        <p:spPr>
          <a:xfrm>
            <a:off x="4454328" y="1331131"/>
            <a:ext cx="1355322" cy="918199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8" name="Freeform 79">
            <a:extLst>
              <a:ext uri="{FF2B5EF4-FFF2-40B4-BE49-F238E27FC236}">
                <a16:creationId xmlns:a16="http://schemas.microsoft.com/office/drawing/2014/main" id="{ACFD84AE-70CD-470E-B8CD-F3BCE3980343}"/>
              </a:ext>
            </a:extLst>
          </p:cNvPr>
          <p:cNvSpPr/>
          <p:nvPr/>
        </p:nvSpPr>
        <p:spPr>
          <a:xfrm>
            <a:off x="4008611" y="1150466"/>
            <a:ext cx="4879817" cy="2888055"/>
          </a:xfrm>
          <a:custGeom>
            <a:avLst/>
            <a:gdLst>
              <a:gd name="connsiteX0" fmla="*/ 552261 w 4879817"/>
              <a:gd name="connsiteY0" fmla="*/ 0 h 2888055"/>
              <a:gd name="connsiteX1" fmla="*/ 0 w 4879817"/>
              <a:gd name="connsiteY1" fmla="*/ 362138 h 2888055"/>
              <a:gd name="connsiteX2" fmla="*/ 307817 w 4879817"/>
              <a:gd name="connsiteY2" fmla="*/ 1294645 h 2888055"/>
              <a:gd name="connsiteX3" fmla="*/ 2263366 w 4879817"/>
              <a:gd name="connsiteY3" fmla="*/ 1548142 h 2888055"/>
              <a:gd name="connsiteX4" fmla="*/ 3277354 w 4879817"/>
              <a:gd name="connsiteY4" fmla="*/ 1901227 h 2888055"/>
              <a:gd name="connsiteX5" fmla="*/ 3322621 w 4879817"/>
              <a:gd name="connsiteY5" fmla="*/ 2888055 h 2888055"/>
              <a:gd name="connsiteX6" fmla="*/ 4879817 w 4879817"/>
              <a:gd name="connsiteY6" fmla="*/ 2888055 h 2888055"/>
              <a:gd name="connsiteX7" fmla="*/ 4879817 w 4879817"/>
              <a:gd name="connsiteY7" fmla="*/ 1747319 h 2888055"/>
              <a:gd name="connsiteX8" fmla="*/ 2163778 w 4879817"/>
              <a:gd name="connsiteY8" fmla="*/ 9053 h 2888055"/>
              <a:gd name="connsiteX9" fmla="*/ 552261 w 4879817"/>
              <a:gd name="connsiteY9" fmla="*/ 0 h 288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79817" h="2888055">
                <a:moveTo>
                  <a:pt x="552261" y="0"/>
                </a:moveTo>
                <a:lnTo>
                  <a:pt x="0" y="362138"/>
                </a:lnTo>
                <a:lnTo>
                  <a:pt x="307817" y="1294645"/>
                </a:lnTo>
                <a:lnTo>
                  <a:pt x="2263366" y="1548142"/>
                </a:lnTo>
                <a:lnTo>
                  <a:pt x="3277354" y="1901227"/>
                </a:lnTo>
                <a:lnTo>
                  <a:pt x="3322621" y="2888055"/>
                </a:lnTo>
                <a:lnTo>
                  <a:pt x="4879817" y="2888055"/>
                </a:lnTo>
                <a:lnTo>
                  <a:pt x="4879817" y="1747319"/>
                </a:lnTo>
                <a:lnTo>
                  <a:pt x="2163778" y="9053"/>
                </a:lnTo>
                <a:lnTo>
                  <a:pt x="552261" y="0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Freeform 81">
            <a:extLst>
              <a:ext uri="{FF2B5EF4-FFF2-40B4-BE49-F238E27FC236}">
                <a16:creationId xmlns:a16="http://schemas.microsoft.com/office/drawing/2014/main" id="{D93C2453-EB54-455D-B025-F85B7CEC24CE}"/>
              </a:ext>
            </a:extLst>
          </p:cNvPr>
          <p:cNvSpPr/>
          <p:nvPr/>
        </p:nvSpPr>
        <p:spPr>
          <a:xfrm>
            <a:off x="332903" y="2924944"/>
            <a:ext cx="8356348" cy="3141552"/>
          </a:xfrm>
          <a:custGeom>
            <a:avLst/>
            <a:gdLst>
              <a:gd name="connsiteX0" fmla="*/ 3992578 w 8356348"/>
              <a:gd name="connsiteY0" fmla="*/ 0 h 3141552"/>
              <a:gd name="connsiteX1" fmla="*/ 3929204 w 8356348"/>
              <a:gd name="connsiteY1" fmla="*/ 977774 h 3141552"/>
              <a:gd name="connsiteX2" fmla="*/ 4952245 w 8356348"/>
              <a:gd name="connsiteY2" fmla="*/ 1584356 h 3141552"/>
              <a:gd name="connsiteX3" fmla="*/ 9053 w 8356348"/>
              <a:gd name="connsiteY3" fmla="*/ 1611517 h 3141552"/>
              <a:gd name="connsiteX4" fmla="*/ 0 w 8356348"/>
              <a:gd name="connsiteY4" fmla="*/ 3141552 h 3141552"/>
              <a:gd name="connsiteX5" fmla="*/ 6065821 w 8356348"/>
              <a:gd name="connsiteY5" fmla="*/ 3096285 h 3141552"/>
              <a:gd name="connsiteX6" fmla="*/ 5776111 w 8356348"/>
              <a:gd name="connsiteY6" fmla="*/ 1629624 h 3141552"/>
              <a:gd name="connsiteX7" fmla="*/ 5115208 w 8356348"/>
              <a:gd name="connsiteY7" fmla="*/ 1122630 h 3141552"/>
              <a:gd name="connsiteX8" fmla="*/ 8347295 w 8356348"/>
              <a:gd name="connsiteY8" fmla="*/ 968721 h 3141552"/>
              <a:gd name="connsiteX9" fmla="*/ 8356348 w 8356348"/>
              <a:gd name="connsiteY9" fmla="*/ 81481 h 3141552"/>
              <a:gd name="connsiteX10" fmla="*/ 3992578 w 8356348"/>
              <a:gd name="connsiteY10" fmla="*/ 0 h 314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56348" h="3141552">
                <a:moveTo>
                  <a:pt x="3992578" y="0"/>
                </a:moveTo>
                <a:lnTo>
                  <a:pt x="3929204" y="977774"/>
                </a:lnTo>
                <a:lnTo>
                  <a:pt x="4952245" y="1584356"/>
                </a:lnTo>
                <a:lnTo>
                  <a:pt x="9053" y="1611517"/>
                </a:lnTo>
                <a:cubicBezTo>
                  <a:pt x="6035" y="2121529"/>
                  <a:pt x="3018" y="2631540"/>
                  <a:pt x="0" y="3141552"/>
                </a:cubicBezTo>
                <a:lnTo>
                  <a:pt x="6065821" y="3096285"/>
                </a:lnTo>
                <a:lnTo>
                  <a:pt x="5776111" y="1629624"/>
                </a:lnTo>
                <a:lnTo>
                  <a:pt x="5115208" y="1122630"/>
                </a:lnTo>
                <a:lnTo>
                  <a:pt x="8347295" y="968721"/>
                </a:lnTo>
                <a:cubicBezTo>
                  <a:pt x="8350313" y="672974"/>
                  <a:pt x="8353330" y="377228"/>
                  <a:pt x="8356348" y="81481"/>
                </a:cubicBezTo>
                <a:lnTo>
                  <a:pt x="3992578" y="0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0" name="Freeform 82">
            <a:extLst>
              <a:ext uri="{FF2B5EF4-FFF2-40B4-BE49-F238E27FC236}">
                <a16:creationId xmlns:a16="http://schemas.microsoft.com/office/drawing/2014/main" id="{11706ABB-FE94-405D-9E5E-D54CEE5B4289}"/>
              </a:ext>
            </a:extLst>
          </p:cNvPr>
          <p:cNvSpPr/>
          <p:nvPr/>
        </p:nvSpPr>
        <p:spPr>
          <a:xfrm>
            <a:off x="2324666" y="1250053"/>
            <a:ext cx="3920151" cy="2942376"/>
          </a:xfrm>
          <a:custGeom>
            <a:avLst/>
            <a:gdLst>
              <a:gd name="connsiteX0" fmla="*/ 2091351 w 3920151"/>
              <a:gd name="connsiteY0" fmla="*/ 0 h 2942376"/>
              <a:gd name="connsiteX1" fmla="*/ 0 w 3920151"/>
              <a:gd name="connsiteY1" fmla="*/ 1883121 h 2942376"/>
              <a:gd name="connsiteX2" fmla="*/ 398353 w 3920151"/>
              <a:gd name="connsiteY2" fmla="*/ 2942376 h 2942376"/>
              <a:gd name="connsiteX3" fmla="*/ 1629624 w 3920151"/>
              <a:gd name="connsiteY3" fmla="*/ 2924269 h 2942376"/>
              <a:gd name="connsiteX4" fmla="*/ 1720158 w 3920151"/>
              <a:gd name="connsiteY4" fmla="*/ 2136618 h 2942376"/>
              <a:gd name="connsiteX5" fmla="*/ 2290527 w 3920151"/>
              <a:gd name="connsiteY5" fmla="*/ 1412340 h 2942376"/>
              <a:gd name="connsiteX6" fmla="*/ 3920151 w 3920151"/>
              <a:gd name="connsiteY6" fmla="*/ 1050202 h 2942376"/>
              <a:gd name="connsiteX7" fmla="*/ 3920151 w 3920151"/>
              <a:gd name="connsiteY7" fmla="*/ 36214 h 2942376"/>
              <a:gd name="connsiteX8" fmla="*/ 2091351 w 3920151"/>
              <a:gd name="connsiteY8" fmla="*/ 0 h 294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0151" h="2942376">
                <a:moveTo>
                  <a:pt x="2091351" y="0"/>
                </a:moveTo>
                <a:lnTo>
                  <a:pt x="0" y="1883121"/>
                </a:lnTo>
                <a:lnTo>
                  <a:pt x="398353" y="2942376"/>
                </a:lnTo>
                <a:lnTo>
                  <a:pt x="1629624" y="2924269"/>
                </a:lnTo>
                <a:lnTo>
                  <a:pt x="1720158" y="2136618"/>
                </a:lnTo>
                <a:lnTo>
                  <a:pt x="2290527" y="1412340"/>
                </a:lnTo>
                <a:lnTo>
                  <a:pt x="3920151" y="1050202"/>
                </a:lnTo>
                <a:lnTo>
                  <a:pt x="3920151" y="36214"/>
                </a:lnTo>
                <a:lnTo>
                  <a:pt x="2091351" y="0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1" name="Rectangular Callout 83">
            <a:extLst>
              <a:ext uri="{FF2B5EF4-FFF2-40B4-BE49-F238E27FC236}">
                <a16:creationId xmlns:a16="http://schemas.microsoft.com/office/drawing/2014/main" id="{96B5E32F-A5CD-45A4-9D88-820265003A84}"/>
              </a:ext>
            </a:extLst>
          </p:cNvPr>
          <p:cNvSpPr/>
          <p:nvPr/>
        </p:nvSpPr>
        <p:spPr>
          <a:xfrm>
            <a:off x="7262640" y="1150466"/>
            <a:ext cx="1063438" cy="468697"/>
          </a:xfrm>
          <a:prstGeom prst="wedgeRectCallout">
            <a:avLst>
              <a:gd name="adj1" fmla="val -186844"/>
              <a:gd name="adj2" fmla="val 39321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2" name="Rectangular Callout 85">
            <a:extLst>
              <a:ext uri="{FF2B5EF4-FFF2-40B4-BE49-F238E27FC236}">
                <a16:creationId xmlns:a16="http://schemas.microsoft.com/office/drawing/2014/main" id="{E6F10C73-E867-4579-9133-7F41FF6F21BA}"/>
              </a:ext>
            </a:extLst>
          </p:cNvPr>
          <p:cNvSpPr/>
          <p:nvPr/>
        </p:nvSpPr>
        <p:spPr>
          <a:xfrm>
            <a:off x="7324987" y="5431641"/>
            <a:ext cx="1551386" cy="868041"/>
          </a:xfrm>
          <a:prstGeom prst="wedgeRectCallout">
            <a:avLst>
              <a:gd name="adj1" fmla="val -111424"/>
              <a:gd name="adj2" fmla="val -2577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Leaves, Terminal Nodes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3" name="Rectangular Callout 86">
            <a:extLst>
              <a:ext uri="{FF2B5EF4-FFF2-40B4-BE49-F238E27FC236}">
                <a16:creationId xmlns:a16="http://schemas.microsoft.com/office/drawing/2014/main" id="{75CC63B5-FE97-4354-8FF7-AF5A2EB86429}"/>
              </a:ext>
            </a:extLst>
          </p:cNvPr>
          <p:cNvSpPr/>
          <p:nvPr/>
        </p:nvSpPr>
        <p:spPr>
          <a:xfrm>
            <a:off x="548287" y="3892861"/>
            <a:ext cx="1551386" cy="434021"/>
          </a:xfrm>
          <a:prstGeom prst="wedgeRectCallout">
            <a:avLst>
              <a:gd name="adj1" fmla="val 11126"/>
              <a:gd name="adj2" fmla="val 15570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Siblings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Rectangular Callout 87">
            <a:extLst>
              <a:ext uri="{FF2B5EF4-FFF2-40B4-BE49-F238E27FC236}">
                <a16:creationId xmlns:a16="http://schemas.microsoft.com/office/drawing/2014/main" id="{83CDE12F-F07F-4034-A3F5-E3AB3FD4242F}"/>
              </a:ext>
            </a:extLst>
          </p:cNvPr>
          <p:cNvSpPr/>
          <p:nvPr/>
        </p:nvSpPr>
        <p:spPr>
          <a:xfrm>
            <a:off x="1158234" y="2287220"/>
            <a:ext cx="1551386" cy="637724"/>
          </a:xfrm>
          <a:prstGeom prst="wedgeRectCallout">
            <a:avLst>
              <a:gd name="adj1" fmla="val 32718"/>
              <a:gd name="adj2" fmla="val 6421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Internal Nodes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5" name="Rectangular Callout 88">
            <a:extLst>
              <a:ext uri="{FF2B5EF4-FFF2-40B4-BE49-F238E27FC236}">
                <a16:creationId xmlns:a16="http://schemas.microsoft.com/office/drawing/2014/main" id="{FB955560-DE2D-4FEC-B904-59E8005A872B}"/>
              </a:ext>
            </a:extLst>
          </p:cNvPr>
          <p:cNvSpPr/>
          <p:nvPr/>
        </p:nvSpPr>
        <p:spPr>
          <a:xfrm>
            <a:off x="6703222" y="4387524"/>
            <a:ext cx="1838916" cy="612068"/>
          </a:xfrm>
          <a:prstGeom prst="wedgeRectCallout">
            <a:avLst>
              <a:gd name="adj1" fmla="val 8246"/>
              <a:gd name="adj2" fmla="val -10268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is D’s Parent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 is A’s Child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6" name="Rectangular Callout 89">
            <a:extLst>
              <a:ext uri="{FF2B5EF4-FFF2-40B4-BE49-F238E27FC236}">
                <a16:creationId xmlns:a16="http://schemas.microsoft.com/office/drawing/2014/main" id="{1FDB0DC9-8DE8-4A32-B7BD-147C46A2DEB3}"/>
              </a:ext>
            </a:extLst>
          </p:cNvPr>
          <p:cNvSpPr/>
          <p:nvPr/>
        </p:nvSpPr>
        <p:spPr>
          <a:xfrm>
            <a:off x="7973058" y="1966427"/>
            <a:ext cx="1063438" cy="468697"/>
          </a:xfrm>
          <a:prstGeom prst="wedgeRectCallout">
            <a:avLst>
              <a:gd name="adj1" fmla="val -18279"/>
              <a:gd name="adj2" fmla="val 207372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Node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7" name="Rectangular Callout 90">
            <a:extLst>
              <a:ext uri="{FF2B5EF4-FFF2-40B4-BE49-F238E27FC236}">
                <a16:creationId xmlns:a16="http://schemas.microsoft.com/office/drawing/2014/main" id="{E975AC7A-209A-494C-89FC-0FBBF7339F48}"/>
              </a:ext>
            </a:extLst>
          </p:cNvPr>
          <p:cNvSpPr/>
          <p:nvPr/>
        </p:nvSpPr>
        <p:spPr>
          <a:xfrm>
            <a:off x="6745488" y="1977563"/>
            <a:ext cx="1063438" cy="468697"/>
          </a:xfrm>
          <a:prstGeom prst="wedgeRectCallout">
            <a:avLst>
              <a:gd name="adj1" fmla="val -50630"/>
              <a:gd name="adj2" fmla="val 8181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Edge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8B7D5-1A21-42E8-B1E4-EE70975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DD812-D82F-47A5-B476-51026DB59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Terminologies of Tree Structure (2)</a:t>
            </a:r>
            <a:endParaRPr lang="ko-KR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9BA115-A411-4ABE-9F37-7D4D8C4F35B5}"/>
              </a:ext>
            </a:extLst>
          </p:cNvPr>
          <p:cNvGrpSpPr/>
          <p:nvPr/>
        </p:nvGrpSpPr>
        <p:grpSpPr>
          <a:xfrm>
            <a:off x="4636472" y="1472516"/>
            <a:ext cx="936104" cy="576064"/>
            <a:chOff x="4051263" y="2106072"/>
            <a:chExt cx="936104" cy="576064"/>
          </a:xfrm>
          <a:noFill/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767052-CA1A-40FE-9975-EA8507A77B08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0873F0-7105-42A7-9E60-538009053D2D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4FCA20E-7F39-433E-A80A-93B5A7C96238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01CCF3-1D90-4745-97D9-8216D906456E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50B7E0-4B7F-43E5-9826-A2631F036BC5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233217-51FA-46DE-B150-EB32E618AECC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4FF2D6-AE12-4598-B4D8-04E8D8B7C2CA}"/>
              </a:ext>
            </a:extLst>
          </p:cNvPr>
          <p:cNvGrpSpPr/>
          <p:nvPr/>
        </p:nvGrpSpPr>
        <p:grpSpPr>
          <a:xfrm>
            <a:off x="2811431" y="3162398"/>
            <a:ext cx="936104" cy="576064"/>
            <a:chOff x="4051263" y="2106072"/>
            <a:chExt cx="936104" cy="576064"/>
          </a:xfrm>
          <a:noFill/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A2EBDD8-C102-4F8C-B9A0-47CF1FB6EA50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8374D25-5631-4382-BDD1-F63F05FAEF92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96AA6C-E553-47E3-B975-2D410B6C866C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F8AE4D-2595-4E95-B7BC-F822AA3BEB6E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BE2D56-54D0-4D27-96C7-02CA4787E411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4FDCCA-1616-4907-AE20-41EE197CF96E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FFFB83-1D4E-4FED-B9C3-F8D32C257647}"/>
              </a:ext>
            </a:extLst>
          </p:cNvPr>
          <p:cNvGrpSpPr/>
          <p:nvPr/>
        </p:nvGrpSpPr>
        <p:grpSpPr>
          <a:xfrm>
            <a:off x="7601750" y="3133814"/>
            <a:ext cx="936104" cy="576064"/>
            <a:chOff x="4051263" y="2106072"/>
            <a:chExt cx="936104" cy="576064"/>
          </a:xfrm>
          <a:noFill/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01496D-CF05-47FD-B9DF-F47982A9E377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73C3E21-9B2E-4119-85D1-9E8EF51FF292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EDB45B7-8492-4749-9ABA-384D774FA3A6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F636BAD-73BC-4DF9-9F4B-3C276B18CC14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5C62C6-E217-4ECD-B17A-50B526041164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4B9D21-1D4C-4C6A-BABF-7814D9591D6A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F88110-68B2-4870-9245-5AF0E0087BAB}"/>
              </a:ext>
            </a:extLst>
          </p:cNvPr>
          <p:cNvGrpSpPr/>
          <p:nvPr/>
        </p:nvGrpSpPr>
        <p:grpSpPr>
          <a:xfrm>
            <a:off x="4436867" y="3162398"/>
            <a:ext cx="936104" cy="576064"/>
            <a:chOff x="4051263" y="2106072"/>
            <a:chExt cx="936104" cy="576064"/>
          </a:xfrm>
          <a:noFill/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5F528FC-EAE1-4EFB-9194-03B3B1F32AC7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FB1EE7B-5BA4-4A52-AED5-7DF361ABB2F9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5CD759-3C59-4F6B-9AF3-8FE740C55257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E122EBD-D958-497E-9FF9-82852199337F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3BD565-58F4-487A-8957-3C997F802DBA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A690CE-90F1-4FBC-BDBB-5B8AEF5B87AC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450983-B347-4AA4-A5D3-F60A143AD013}"/>
              </a:ext>
            </a:extLst>
          </p:cNvPr>
          <p:cNvGrpSpPr/>
          <p:nvPr/>
        </p:nvGrpSpPr>
        <p:grpSpPr>
          <a:xfrm>
            <a:off x="760990" y="4962598"/>
            <a:ext cx="936104" cy="576064"/>
            <a:chOff x="4051263" y="2106072"/>
            <a:chExt cx="936104" cy="576064"/>
          </a:xfrm>
          <a:noFill/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57F6B5C-C848-410C-B790-425545BB1C67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A8A3A8B-49C6-408F-B5BC-CA0CDBD5636A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12BC260-A4C8-4191-9A5F-26EA506814CA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A0DCB5A-C94C-424B-A5EF-65687F2D40CF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4A755A-4C0A-470E-B62B-91C5EBD1CEB7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BF253D-DAAD-4F7F-8D53-181691C63D21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F51FEC-3165-4A81-9C4D-A3D55E85D2F6}"/>
              </a:ext>
            </a:extLst>
          </p:cNvPr>
          <p:cNvGrpSpPr/>
          <p:nvPr/>
        </p:nvGrpSpPr>
        <p:grpSpPr>
          <a:xfrm>
            <a:off x="2101645" y="4962598"/>
            <a:ext cx="936104" cy="576064"/>
            <a:chOff x="4051263" y="2106072"/>
            <a:chExt cx="936104" cy="576064"/>
          </a:xfrm>
          <a:noFill/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4A1EF2B-2D1B-486C-BE3D-6019D45FD42A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0269150-B066-4411-97CC-0DC1FA1CF4F4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F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70FDBE1-760F-447A-B685-14254AEC7EA0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CA2EACF-3BE4-4DA3-A564-61B6CDB6E8D8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7C89CB-949D-433C-8C17-CB9DE6B89895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3D31A91-D265-43E7-864F-6F5C6825E6C4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E4DE401-CAFC-4B61-92DA-524B3F39614B}"/>
              </a:ext>
            </a:extLst>
          </p:cNvPr>
          <p:cNvGrpSpPr/>
          <p:nvPr/>
        </p:nvGrpSpPr>
        <p:grpSpPr>
          <a:xfrm>
            <a:off x="3442300" y="4962598"/>
            <a:ext cx="936104" cy="576064"/>
            <a:chOff x="4051263" y="2106072"/>
            <a:chExt cx="936104" cy="576064"/>
          </a:xfrm>
          <a:noFill/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9185EA8-E3AF-4FB8-A7AB-BADCB8D31E63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249BF88-95E3-4156-A400-F5C863FF4731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G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0A13284-5D7E-4C69-A684-E42775AA6570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F7D627E-4DD3-4144-8B2F-B72F3B8A7DF6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13CE62-D8FA-432A-BF42-86F08087D2B5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3FCC13B-DA06-473D-A472-0F2B0B0B0CC4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DEAE9D-4CD6-4643-BB75-C69C2B6D61CF}"/>
              </a:ext>
            </a:extLst>
          </p:cNvPr>
          <p:cNvGrpSpPr/>
          <p:nvPr/>
        </p:nvGrpSpPr>
        <p:grpSpPr>
          <a:xfrm>
            <a:off x="4782954" y="4962598"/>
            <a:ext cx="936104" cy="576064"/>
            <a:chOff x="4051263" y="2106072"/>
            <a:chExt cx="936104" cy="576064"/>
          </a:xfrm>
          <a:noFill/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F41871E-47DD-4EBF-9A89-EA91F32A9A8F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578C64D-A6AC-4349-936C-633CE4FFB00D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H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F8D8306-BDB8-423E-A11C-3664AE455015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09D74A7-BCFB-4A22-A16B-2C256020BE5E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C7171E-90B6-4957-B114-50CD85D67581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122C913-93CF-414B-82E6-3B2345E757F7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48D648-E608-460D-A472-5ED5BC917099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3279483" y="2048580"/>
            <a:ext cx="1474002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BDF910-C80B-48FD-965A-2DCF65CCF6E6}"/>
              </a:ext>
            </a:extLst>
          </p:cNvPr>
          <p:cNvCxnSpPr>
            <a:stCxn id="8" idx="2"/>
            <a:endCxn id="30" idx="0"/>
          </p:cNvCxnSpPr>
          <p:nvPr/>
        </p:nvCxnSpPr>
        <p:spPr>
          <a:xfrm flipH="1">
            <a:off x="4904919" y="2048580"/>
            <a:ext cx="81932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C781518-D83B-4232-A61B-879010943AD1}"/>
              </a:ext>
            </a:extLst>
          </p:cNvPr>
          <p:cNvCxnSpPr>
            <a:stCxn id="11" idx="2"/>
            <a:endCxn id="23" idx="0"/>
          </p:cNvCxnSpPr>
          <p:nvPr/>
        </p:nvCxnSpPr>
        <p:spPr>
          <a:xfrm>
            <a:off x="5456224" y="2048580"/>
            <a:ext cx="2613579" cy="1085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667EBCA-9500-40B2-8FB6-98FD09A37EC2}"/>
              </a:ext>
            </a:extLst>
          </p:cNvPr>
          <p:cNvCxnSpPr>
            <a:stCxn id="17" idx="2"/>
            <a:endCxn id="37" idx="0"/>
          </p:cNvCxnSpPr>
          <p:nvPr/>
        </p:nvCxnSpPr>
        <p:spPr>
          <a:xfrm flipH="1">
            <a:off x="1229042" y="3738462"/>
            <a:ext cx="1699402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2DF471-2752-4F13-9137-472A158586A7}"/>
              </a:ext>
            </a:extLst>
          </p:cNvPr>
          <p:cNvCxnSpPr>
            <a:stCxn id="15" idx="2"/>
            <a:endCxn id="44" idx="0"/>
          </p:cNvCxnSpPr>
          <p:nvPr/>
        </p:nvCxnSpPr>
        <p:spPr>
          <a:xfrm flipH="1">
            <a:off x="2569698" y="3738462"/>
            <a:ext cx="592113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84499B1-F2CD-4C8F-B964-F5C697A559A1}"/>
              </a:ext>
            </a:extLst>
          </p:cNvPr>
          <p:cNvCxnSpPr>
            <a:stCxn id="14" idx="2"/>
            <a:endCxn id="51" idx="0"/>
          </p:cNvCxnSpPr>
          <p:nvPr/>
        </p:nvCxnSpPr>
        <p:spPr>
          <a:xfrm>
            <a:off x="3398478" y="3738462"/>
            <a:ext cx="511875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B1363F0-4C47-40F1-AAAD-7193B1BF810C}"/>
              </a:ext>
            </a:extLst>
          </p:cNvPr>
          <p:cNvCxnSpPr>
            <a:stCxn id="18" idx="2"/>
            <a:endCxn id="58" idx="0"/>
          </p:cNvCxnSpPr>
          <p:nvPr/>
        </p:nvCxnSpPr>
        <p:spPr>
          <a:xfrm>
            <a:off x="3631182" y="3738462"/>
            <a:ext cx="1619824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2E9B63-778C-4DC0-B405-9358AB269012}"/>
              </a:ext>
            </a:extLst>
          </p:cNvPr>
          <p:cNvCxnSpPr>
            <a:stCxn id="7" idx="2"/>
            <a:endCxn id="70" idx="0"/>
          </p:cNvCxnSpPr>
          <p:nvPr/>
        </p:nvCxnSpPr>
        <p:spPr>
          <a:xfrm>
            <a:off x="5223518" y="2048580"/>
            <a:ext cx="1251246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8C336B7-0ACD-484B-A38D-B263FE4A40CC}"/>
              </a:ext>
            </a:extLst>
          </p:cNvPr>
          <p:cNvGrpSpPr/>
          <p:nvPr/>
        </p:nvGrpSpPr>
        <p:grpSpPr>
          <a:xfrm>
            <a:off x="6006712" y="3162398"/>
            <a:ext cx="936104" cy="576064"/>
            <a:chOff x="6732240" y="4077072"/>
            <a:chExt cx="936104" cy="576064"/>
          </a:xfrm>
          <a:noFill/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CAC922C-2F36-42B7-B7EC-882373FE3882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4F8151-8476-4F9B-98DB-0FA1F6A187D3}"/>
                </a:ext>
              </a:extLst>
            </p:cNvPr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5EA1144-CD5B-40E2-B58F-E569A3A0E4F1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3B52E614-B01F-48E8-A00E-B89252DE6B79}"/>
              </a:ext>
            </a:extLst>
          </p:cNvPr>
          <p:cNvSpPr/>
          <p:nvPr/>
        </p:nvSpPr>
        <p:spPr>
          <a:xfrm>
            <a:off x="6477406" y="3522438"/>
            <a:ext cx="232705" cy="216024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7CA6A39-503C-45C1-9898-8161D46FD1CC}"/>
              </a:ext>
            </a:extLst>
          </p:cNvPr>
          <p:cNvSpPr/>
          <p:nvPr/>
        </p:nvSpPr>
        <p:spPr>
          <a:xfrm>
            <a:off x="6240739" y="3522438"/>
            <a:ext cx="232705" cy="216024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5" name="Rectangle 78">
            <a:extLst>
              <a:ext uri="{FF2B5EF4-FFF2-40B4-BE49-F238E27FC236}">
                <a16:creationId xmlns:a16="http://schemas.microsoft.com/office/drawing/2014/main" id="{3985E099-A05C-4E31-B1F4-9FA3D2E03E27}"/>
              </a:ext>
            </a:extLst>
          </p:cNvPr>
          <p:cNvSpPr/>
          <p:nvPr/>
        </p:nvSpPr>
        <p:spPr>
          <a:xfrm>
            <a:off x="616974" y="2950320"/>
            <a:ext cx="8022444" cy="2808312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6" name="Freeform 2">
            <a:extLst>
              <a:ext uri="{FF2B5EF4-FFF2-40B4-BE49-F238E27FC236}">
                <a16:creationId xmlns:a16="http://schemas.microsoft.com/office/drawing/2014/main" id="{C1FF70BC-831A-426E-A458-CC06E0637E73}"/>
              </a:ext>
            </a:extLst>
          </p:cNvPr>
          <p:cNvSpPr/>
          <p:nvPr/>
        </p:nvSpPr>
        <p:spPr>
          <a:xfrm>
            <a:off x="2303736" y="1213059"/>
            <a:ext cx="3920151" cy="2942376"/>
          </a:xfrm>
          <a:custGeom>
            <a:avLst/>
            <a:gdLst>
              <a:gd name="connsiteX0" fmla="*/ 2091351 w 3920151"/>
              <a:gd name="connsiteY0" fmla="*/ 0 h 2942376"/>
              <a:gd name="connsiteX1" fmla="*/ 0 w 3920151"/>
              <a:gd name="connsiteY1" fmla="*/ 1883121 h 2942376"/>
              <a:gd name="connsiteX2" fmla="*/ 398353 w 3920151"/>
              <a:gd name="connsiteY2" fmla="*/ 2942376 h 2942376"/>
              <a:gd name="connsiteX3" fmla="*/ 1629624 w 3920151"/>
              <a:gd name="connsiteY3" fmla="*/ 2924269 h 2942376"/>
              <a:gd name="connsiteX4" fmla="*/ 1720158 w 3920151"/>
              <a:gd name="connsiteY4" fmla="*/ 2136618 h 2942376"/>
              <a:gd name="connsiteX5" fmla="*/ 2290527 w 3920151"/>
              <a:gd name="connsiteY5" fmla="*/ 1412340 h 2942376"/>
              <a:gd name="connsiteX6" fmla="*/ 3920151 w 3920151"/>
              <a:gd name="connsiteY6" fmla="*/ 1050202 h 2942376"/>
              <a:gd name="connsiteX7" fmla="*/ 3920151 w 3920151"/>
              <a:gd name="connsiteY7" fmla="*/ 36214 h 2942376"/>
              <a:gd name="connsiteX8" fmla="*/ 2091351 w 3920151"/>
              <a:gd name="connsiteY8" fmla="*/ 0 h 294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0151" h="2942376">
                <a:moveTo>
                  <a:pt x="2091351" y="0"/>
                </a:moveTo>
                <a:lnTo>
                  <a:pt x="0" y="1883121"/>
                </a:lnTo>
                <a:lnTo>
                  <a:pt x="398353" y="2942376"/>
                </a:lnTo>
                <a:lnTo>
                  <a:pt x="1629624" y="2924269"/>
                </a:lnTo>
                <a:lnTo>
                  <a:pt x="1720158" y="2136618"/>
                </a:lnTo>
                <a:lnTo>
                  <a:pt x="2290527" y="1412340"/>
                </a:lnTo>
                <a:lnTo>
                  <a:pt x="3920151" y="1050202"/>
                </a:lnTo>
                <a:lnTo>
                  <a:pt x="3920151" y="36214"/>
                </a:lnTo>
                <a:lnTo>
                  <a:pt x="2091351" y="0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7" name="Freeform 80">
            <a:extLst>
              <a:ext uri="{FF2B5EF4-FFF2-40B4-BE49-F238E27FC236}">
                <a16:creationId xmlns:a16="http://schemas.microsoft.com/office/drawing/2014/main" id="{E35F57CC-9C78-4B04-8953-1BB0BB534A7D}"/>
              </a:ext>
            </a:extLst>
          </p:cNvPr>
          <p:cNvSpPr/>
          <p:nvPr/>
        </p:nvSpPr>
        <p:spPr>
          <a:xfrm>
            <a:off x="429669" y="1059150"/>
            <a:ext cx="6210677" cy="5106154"/>
          </a:xfrm>
          <a:custGeom>
            <a:avLst/>
            <a:gdLst>
              <a:gd name="connsiteX0" fmla="*/ 3684760 w 6210677"/>
              <a:gd name="connsiteY0" fmla="*/ 63374 h 5106154"/>
              <a:gd name="connsiteX1" fmla="*/ 380245 w 6210677"/>
              <a:gd name="connsiteY1" fmla="*/ 2969537 h 5106154"/>
              <a:gd name="connsiteX2" fmla="*/ 0 w 6210677"/>
              <a:gd name="connsiteY2" fmla="*/ 3992578 h 5106154"/>
              <a:gd name="connsiteX3" fmla="*/ 108641 w 6210677"/>
              <a:gd name="connsiteY3" fmla="*/ 5106154 h 5106154"/>
              <a:gd name="connsiteX4" fmla="*/ 1240324 w 6210677"/>
              <a:gd name="connsiteY4" fmla="*/ 4997513 h 5106154"/>
              <a:gd name="connsiteX5" fmla="*/ 1575303 w 6210677"/>
              <a:gd name="connsiteY5" fmla="*/ 3883937 h 5106154"/>
              <a:gd name="connsiteX6" fmla="*/ 2073243 w 6210677"/>
              <a:gd name="connsiteY6" fmla="*/ 3485584 h 5106154"/>
              <a:gd name="connsiteX7" fmla="*/ 3612332 w 6210677"/>
              <a:gd name="connsiteY7" fmla="*/ 3494638 h 5106154"/>
              <a:gd name="connsiteX8" fmla="*/ 3802455 w 6210677"/>
              <a:gd name="connsiteY8" fmla="*/ 2209045 h 5106154"/>
              <a:gd name="connsiteX9" fmla="*/ 4246075 w 6210677"/>
              <a:gd name="connsiteY9" fmla="*/ 1738265 h 5106154"/>
              <a:gd name="connsiteX10" fmla="*/ 6210677 w 6210677"/>
              <a:gd name="connsiteY10" fmla="*/ 1294645 h 5106154"/>
              <a:gd name="connsiteX11" fmla="*/ 6020554 w 6210677"/>
              <a:gd name="connsiteY11" fmla="*/ 0 h 5106154"/>
              <a:gd name="connsiteX12" fmla="*/ 3684760 w 6210677"/>
              <a:gd name="connsiteY12" fmla="*/ 63374 h 510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10677" h="5106154">
                <a:moveTo>
                  <a:pt x="3684760" y="63374"/>
                </a:moveTo>
                <a:lnTo>
                  <a:pt x="380245" y="2969537"/>
                </a:lnTo>
                <a:lnTo>
                  <a:pt x="0" y="3992578"/>
                </a:lnTo>
                <a:lnTo>
                  <a:pt x="108641" y="5106154"/>
                </a:lnTo>
                <a:lnTo>
                  <a:pt x="1240324" y="4997513"/>
                </a:lnTo>
                <a:lnTo>
                  <a:pt x="1575303" y="3883937"/>
                </a:lnTo>
                <a:lnTo>
                  <a:pt x="2073243" y="3485584"/>
                </a:lnTo>
                <a:lnTo>
                  <a:pt x="3612332" y="3494638"/>
                </a:lnTo>
                <a:lnTo>
                  <a:pt x="3802455" y="2209045"/>
                </a:lnTo>
                <a:lnTo>
                  <a:pt x="4246075" y="1738265"/>
                </a:lnTo>
                <a:lnTo>
                  <a:pt x="6210677" y="1294645"/>
                </a:lnTo>
                <a:lnTo>
                  <a:pt x="6020554" y="0"/>
                </a:lnTo>
                <a:lnTo>
                  <a:pt x="3684760" y="63374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8" name="Rectangular Callout 81">
            <a:extLst>
              <a:ext uri="{FF2B5EF4-FFF2-40B4-BE49-F238E27FC236}">
                <a16:creationId xmlns:a16="http://schemas.microsoft.com/office/drawing/2014/main" id="{D7D6B714-DA3E-4837-B7A6-7C2ED4E4810F}"/>
              </a:ext>
            </a:extLst>
          </p:cNvPr>
          <p:cNvSpPr/>
          <p:nvPr/>
        </p:nvSpPr>
        <p:spPr>
          <a:xfrm>
            <a:off x="6826462" y="1194720"/>
            <a:ext cx="1551386" cy="434021"/>
          </a:xfrm>
          <a:prstGeom prst="wedgeRectCallout">
            <a:avLst>
              <a:gd name="adj1" fmla="val -67073"/>
              <a:gd name="adj2" fmla="val 109813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Path to E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Rectangular Callout 82">
            <a:extLst>
              <a:ext uri="{FF2B5EF4-FFF2-40B4-BE49-F238E27FC236}">
                <a16:creationId xmlns:a16="http://schemas.microsoft.com/office/drawing/2014/main" id="{68F755E4-50A0-4F75-8C65-EE44CB20B559}"/>
              </a:ext>
            </a:extLst>
          </p:cNvPr>
          <p:cNvSpPr/>
          <p:nvPr/>
        </p:nvSpPr>
        <p:spPr>
          <a:xfrm>
            <a:off x="7413102" y="2178235"/>
            <a:ext cx="1551386" cy="555807"/>
          </a:xfrm>
          <a:prstGeom prst="wedgeRectCallout">
            <a:avLst>
              <a:gd name="adj1" fmla="val 621"/>
              <a:gd name="adj2" fmla="val 12135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Descendants of A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0" name="Rectangular Callout 85">
            <a:extLst>
              <a:ext uri="{FF2B5EF4-FFF2-40B4-BE49-F238E27FC236}">
                <a16:creationId xmlns:a16="http://schemas.microsoft.com/office/drawing/2014/main" id="{7F16F655-90FC-49C5-A31E-FAAE123BF08C}"/>
              </a:ext>
            </a:extLst>
          </p:cNvPr>
          <p:cNvSpPr/>
          <p:nvPr/>
        </p:nvSpPr>
        <p:spPr>
          <a:xfrm>
            <a:off x="544966" y="1863999"/>
            <a:ext cx="1860820" cy="434021"/>
          </a:xfrm>
          <a:prstGeom prst="wedgeRectCallout">
            <a:avLst>
              <a:gd name="adj1" fmla="val 71330"/>
              <a:gd name="adj2" fmla="val 13275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Ancestors of E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3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8B7D5-1A21-42E8-B1E4-EE70975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DD812-D82F-47A5-B476-51026DB59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Terminologies of Tree Structures (3)</a:t>
            </a:r>
            <a:endParaRPr lang="ko-KR" altLang="en-US" dirty="0"/>
          </a:p>
        </p:txBody>
      </p:sp>
      <p:sp>
        <p:nvSpPr>
          <p:cNvPr id="83" name="Down Arrow 83">
            <a:extLst>
              <a:ext uri="{FF2B5EF4-FFF2-40B4-BE49-F238E27FC236}">
                <a16:creationId xmlns:a16="http://schemas.microsoft.com/office/drawing/2014/main" id="{4D6DB46D-5567-4E2A-BF18-75A906F60F73}"/>
              </a:ext>
            </a:extLst>
          </p:cNvPr>
          <p:cNvSpPr/>
          <p:nvPr/>
        </p:nvSpPr>
        <p:spPr>
          <a:xfrm flipV="1">
            <a:off x="8619334" y="1534496"/>
            <a:ext cx="432048" cy="4066146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Rectangular Callout 86">
            <a:extLst>
              <a:ext uri="{FF2B5EF4-FFF2-40B4-BE49-F238E27FC236}">
                <a16:creationId xmlns:a16="http://schemas.microsoft.com/office/drawing/2014/main" id="{7E6A9B4D-F764-41DA-87EE-C6419D083442}"/>
              </a:ext>
            </a:extLst>
          </p:cNvPr>
          <p:cNvSpPr/>
          <p:nvPr/>
        </p:nvSpPr>
        <p:spPr>
          <a:xfrm>
            <a:off x="6781523" y="4807568"/>
            <a:ext cx="1551386" cy="434021"/>
          </a:xfrm>
          <a:prstGeom prst="wedgeRectCallout">
            <a:avLst>
              <a:gd name="adj1" fmla="val 81154"/>
              <a:gd name="adj2" fmla="val 6809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Height of tree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03B42FA6-F155-48B2-B6F2-F706A31677BD}"/>
              </a:ext>
            </a:extLst>
          </p:cNvPr>
          <p:cNvSpPr/>
          <p:nvPr/>
        </p:nvSpPr>
        <p:spPr>
          <a:xfrm>
            <a:off x="1584159" y="1412776"/>
            <a:ext cx="432048" cy="2264778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6" name="Rectangular Callout 87">
            <a:extLst>
              <a:ext uri="{FF2B5EF4-FFF2-40B4-BE49-F238E27FC236}">
                <a16:creationId xmlns:a16="http://schemas.microsoft.com/office/drawing/2014/main" id="{19F1EF24-7161-40CB-B318-4402F55D0281}"/>
              </a:ext>
            </a:extLst>
          </p:cNvPr>
          <p:cNvSpPr/>
          <p:nvPr/>
        </p:nvSpPr>
        <p:spPr>
          <a:xfrm>
            <a:off x="2199399" y="1676540"/>
            <a:ext cx="1551386" cy="615681"/>
          </a:xfrm>
          <a:prstGeom prst="wedgeRectCallout">
            <a:avLst>
              <a:gd name="adj1" fmla="val -73493"/>
              <a:gd name="adj2" fmla="val 9312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Depth and level of B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7" name="Left-Right Arrow 75">
            <a:extLst>
              <a:ext uri="{FF2B5EF4-FFF2-40B4-BE49-F238E27FC236}">
                <a16:creationId xmlns:a16="http://schemas.microsoft.com/office/drawing/2014/main" id="{D207D7DE-7F2E-4E21-AAA9-0BBB98E3A0B9}"/>
              </a:ext>
            </a:extLst>
          </p:cNvPr>
          <p:cNvSpPr/>
          <p:nvPr/>
        </p:nvSpPr>
        <p:spPr>
          <a:xfrm>
            <a:off x="416518" y="5784712"/>
            <a:ext cx="5174092" cy="360040"/>
          </a:xfrm>
          <a:prstGeom prst="left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8" name="Rectangular Callout 88">
            <a:extLst>
              <a:ext uri="{FF2B5EF4-FFF2-40B4-BE49-F238E27FC236}">
                <a16:creationId xmlns:a16="http://schemas.microsoft.com/office/drawing/2014/main" id="{23E70523-83DF-4E2B-B975-3B19D0788319}"/>
              </a:ext>
            </a:extLst>
          </p:cNvPr>
          <p:cNvSpPr/>
          <p:nvPr/>
        </p:nvSpPr>
        <p:spPr>
          <a:xfrm>
            <a:off x="5708759" y="5656892"/>
            <a:ext cx="1551386" cy="615681"/>
          </a:xfrm>
          <a:prstGeom prst="wedgeRectCallout">
            <a:avLst>
              <a:gd name="adj1" fmla="val -59487"/>
              <a:gd name="adj2" fmla="val -392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Degree of B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9" name="Freeform 76">
            <a:extLst>
              <a:ext uri="{FF2B5EF4-FFF2-40B4-BE49-F238E27FC236}">
                <a16:creationId xmlns:a16="http://schemas.microsoft.com/office/drawing/2014/main" id="{5A12A54E-E732-4367-B826-7DC30DD765C5}"/>
              </a:ext>
            </a:extLst>
          </p:cNvPr>
          <p:cNvSpPr/>
          <p:nvPr/>
        </p:nvSpPr>
        <p:spPr>
          <a:xfrm>
            <a:off x="187323" y="1157345"/>
            <a:ext cx="8274867" cy="4544839"/>
          </a:xfrm>
          <a:custGeom>
            <a:avLst/>
            <a:gdLst>
              <a:gd name="connsiteX0" fmla="*/ 4345663 w 8274867"/>
              <a:gd name="connsiteY0" fmla="*/ 0 h 4544839"/>
              <a:gd name="connsiteX1" fmla="*/ 3802455 w 8274867"/>
              <a:gd name="connsiteY1" fmla="*/ 534154 h 4544839"/>
              <a:gd name="connsiteX2" fmla="*/ 3720974 w 8274867"/>
              <a:gd name="connsiteY2" fmla="*/ 1032095 h 4544839"/>
              <a:gd name="connsiteX3" fmla="*/ 2317687 w 8274867"/>
              <a:gd name="connsiteY3" fmla="*/ 1810693 h 4544839"/>
              <a:gd name="connsiteX4" fmla="*/ 1846906 w 8274867"/>
              <a:gd name="connsiteY4" fmla="*/ 2634558 h 4544839"/>
              <a:gd name="connsiteX5" fmla="*/ 0 w 8274867"/>
              <a:gd name="connsiteY5" fmla="*/ 3865830 h 4544839"/>
              <a:gd name="connsiteX6" fmla="*/ 99588 w 8274867"/>
              <a:gd name="connsiteY6" fmla="*/ 4526732 h 4544839"/>
              <a:gd name="connsiteX7" fmla="*/ 5341544 w 8274867"/>
              <a:gd name="connsiteY7" fmla="*/ 4544839 h 4544839"/>
              <a:gd name="connsiteX8" fmla="*/ 5459239 w 8274867"/>
              <a:gd name="connsiteY8" fmla="*/ 3476530 h 4544839"/>
              <a:gd name="connsiteX9" fmla="*/ 5097101 w 8274867"/>
              <a:gd name="connsiteY9" fmla="*/ 1674891 h 4544839"/>
              <a:gd name="connsiteX10" fmla="*/ 6292158 w 8274867"/>
              <a:gd name="connsiteY10" fmla="*/ 1702051 h 4544839"/>
              <a:gd name="connsiteX11" fmla="*/ 7125077 w 8274867"/>
              <a:gd name="connsiteY11" fmla="*/ 2915216 h 4544839"/>
              <a:gd name="connsiteX12" fmla="*/ 8274867 w 8274867"/>
              <a:gd name="connsiteY12" fmla="*/ 2806574 h 4544839"/>
              <a:gd name="connsiteX13" fmla="*/ 8193386 w 8274867"/>
              <a:gd name="connsiteY13" fmla="*/ 1774479 h 4544839"/>
              <a:gd name="connsiteX14" fmla="*/ 4345663 w 8274867"/>
              <a:gd name="connsiteY14" fmla="*/ 0 h 454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74867" h="4544839">
                <a:moveTo>
                  <a:pt x="4345663" y="0"/>
                </a:moveTo>
                <a:lnTo>
                  <a:pt x="3802455" y="534154"/>
                </a:lnTo>
                <a:lnTo>
                  <a:pt x="3720974" y="1032095"/>
                </a:lnTo>
                <a:lnTo>
                  <a:pt x="2317687" y="1810693"/>
                </a:lnTo>
                <a:lnTo>
                  <a:pt x="1846906" y="2634558"/>
                </a:lnTo>
                <a:lnTo>
                  <a:pt x="0" y="3865830"/>
                </a:lnTo>
                <a:lnTo>
                  <a:pt x="99588" y="4526732"/>
                </a:lnTo>
                <a:lnTo>
                  <a:pt x="5341544" y="4544839"/>
                </a:lnTo>
                <a:lnTo>
                  <a:pt x="5459239" y="3476530"/>
                </a:lnTo>
                <a:lnTo>
                  <a:pt x="5097101" y="1674891"/>
                </a:lnTo>
                <a:lnTo>
                  <a:pt x="6292158" y="1702051"/>
                </a:lnTo>
                <a:lnTo>
                  <a:pt x="7125077" y="2915216"/>
                </a:lnTo>
                <a:lnTo>
                  <a:pt x="8274867" y="2806574"/>
                </a:lnTo>
                <a:lnTo>
                  <a:pt x="8193386" y="1774479"/>
                </a:lnTo>
                <a:lnTo>
                  <a:pt x="4345663" y="0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0" name="Rectangular Callout 89">
            <a:extLst>
              <a:ext uri="{FF2B5EF4-FFF2-40B4-BE49-F238E27FC236}">
                <a16:creationId xmlns:a16="http://schemas.microsoft.com/office/drawing/2014/main" id="{A6F10F06-EF34-478C-8712-F8A7DEC650C9}"/>
              </a:ext>
            </a:extLst>
          </p:cNvPr>
          <p:cNvSpPr/>
          <p:nvPr/>
        </p:nvSpPr>
        <p:spPr>
          <a:xfrm>
            <a:off x="6781523" y="1157345"/>
            <a:ext cx="1551386" cy="615681"/>
          </a:xfrm>
          <a:prstGeom prst="wedgeRectCallout">
            <a:avLst>
              <a:gd name="adj1" fmla="val -73493"/>
              <a:gd name="adj2" fmla="val 9312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Size of tree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91" name="Group 10">
            <a:extLst>
              <a:ext uri="{FF2B5EF4-FFF2-40B4-BE49-F238E27FC236}">
                <a16:creationId xmlns:a16="http://schemas.microsoft.com/office/drawing/2014/main" id="{1633743E-203F-4F47-BAED-FFC0EDF7AA1D}"/>
              </a:ext>
            </a:extLst>
          </p:cNvPr>
          <p:cNvGrpSpPr/>
          <p:nvPr/>
        </p:nvGrpSpPr>
        <p:grpSpPr>
          <a:xfrm>
            <a:off x="4292000" y="1534496"/>
            <a:ext cx="936104" cy="576064"/>
            <a:chOff x="4051263" y="2106072"/>
            <a:chExt cx="936104" cy="576064"/>
          </a:xfrm>
          <a:noFill/>
        </p:grpSpPr>
        <p:grpSp>
          <p:nvGrpSpPr>
            <p:cNvPr id="92" name="Group 11">
              <a:extLst>
                <a:ext uri="{FF2B5EF4-FFF2-40B4-BE49-F238E27FC236}">
                  <a16:creationId xmlns:a16="http://schemas.microsoft.com/office/drawing/2014/main" id="{0DBF1F24-A951-461E-B9D9-C2519C793054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95" name="Rectangle 14">
                <a:extLst>
                  <a:ext uri="{FF2B5EF4-FFF2-40B4-BE49-F238E27FC236}">
                    <a16:creationId xmlns:a16="http://schemas.microsoft.com/office/drawing/2014/main" id="{D380F295-3947-45E7-9727-BFED4ED612E0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6" name="Rectangle 15">
                <a:extLst>
                  <a:ext uri="{FF2B5EF4-FFF2-40B4-BE49-F238E27FC236}">
                    <a16:creationId xmlns:a16="http://schemas.microsoft.com/office/drawing/2014/main" id="{4DD1754D-3A34-4E65-9184-4971475A3F35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7" name="Rectangle 16">
                <a:extLst>
                  <a:ext uri="{FF2B5EF4-FFF2-40B4-BE49-F238E27FC236}">
                    <a16:creationId xmlns:a16="http://schemas.microsoft.com/office/drawing/2014/main" id="{5326235C-7146-4E38-83CF-D9430B32E6E1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93" name="Rectangle 12">
              <a:extLst>
                <a:ext uri="{FF2B5EF4-FFF2-40B4-BE49-F238E27FC236}">
                  <a16:creationId xmlns:a16="http://schemas.microsoft.com/office/drawing/2014/main" id="{003DD371-2C99-4177-8B0D-9061D12B0D5D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4" name="Rectangle 13">
              <a:extLst>
                <a:ext uri="{FF2B5EF4-FFF2-40B4-BE49-F238E27FC236}">
                  <a16:creationId xmlns:a16="http://schemas.microsoft.com/office/drawing/2014/main" id="{4B6A641D-2C7B-44CC-91DE-BAAC57BE1359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98" name="Group 17">
            <a:extLst>
              <a:ext uri="{FF2B5EF4-FFF2-40B4-BE49-F238E27FC236}">
                <a16:creationId xmlns:a16="http://schemas.microsoft.com/office/drawing/2014/main" id="{9D7A24B5-E38F-4623-ACD6-D28F967CA979}"/>
              </a:ext>
            </a:extLst>
          </p:cNvPr>
          <p:cNvGrpSpPr/>
          <p:nvPr/>
        </p:nvGrpSpPr>
        <p:grpSpPr>
          <a:xfrm>
            <a:off x="2466959" y="3224378"/>
            <a:ext cx="936104" cy="576064"/>
            <a:chOff x="4051263" y="2106072"/>
            <a:chExt cx="936104" cy="576064"/>
          </a:xfrm>
          <a:noFill/>
        </p:grpSpPr>
        <p:grpSp>
          <p:nvGrpSpPr>
            <p:cNvPr id="99" name="Group 18">
              <a:extLst>
                <a:ext uri="{FF2B5EF4-FFF2-40B4-BE49-F238E27FC236}">
                  <a16:creationId xmlns:a16="http://schemas.microsoft.com/office/drawing/2014/main" id="{57C5DB02-6662-46BB-8AD2-492F524EF6AA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307F712D-09B9-42EB-8C49-9CA3677AB575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3" name="Rectangle 22">
                <a:extLst>
                  <a:ext uri="{FF2B5EF4-FFF2-40B4-BE49-F238E27FC236}">
                    <a16:creationId xmlns:a16="http://schemas.microsoft.com/office/drawing/2014/main" id="{4375B359-34B2-4AA0-8221-51169CE82CF7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4" name="Rectangle 23">
                <a:extLst>
                  <a:ext uri="{FF2B5EF4-FFF2-40B4-BE49-F238E27FC236}">
                    <a16:creationId xmlns:a16="http://schemas.microsoft.com/office/drawing/2014/main" id="{FC57C47C-CC1A-4251-AA6C-87499F322D6B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0" name="Rectangle 19">
              <a:extLst>
                <a:ext uri="{FF2B5EF4-FFF2-40B4-BE49-F238E27FC236}">
                  <a16:creationId xmlns:a16="http://schemas.microsoft.com/office/drawing/2014/main" id="{7DDCCEE4-B689-46C7-89B0-E91AC17E68A6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1" name="Rectangle 20">
              <a:extLst>
                <a:ext uri="{FF2B5EF4-FFF2-40B4-BE49-F238E27FC236}">
                  <a16:creationId xmlns:a16="http://schemas.microsoft.com/office/drawing/2014/main" id="{7C29741E-17CA-479D-8F5F-6A5D84ED5FE8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5" name="Group 24">
            <a:extLst>
              <a:ext uri="{FF2B5EF4-FFF2-40B4-BE49-F238E27FC236}">
                <a16:creationId xmlns:a16="http://schemas.microsoft.com/office/drawing/2014/main" id="{0BE165ED-D2FF-4FB8-9E92-53FFC600CA92}"/>
              </a:ext>
            </a:extLst>
          </p:cNvPr>
          <p:cNvGrpSpPr/>
          <p:nvPr/>
        </p:nvGrpSpPr>
        <p:grpSpPr>
          <a:xfrm>
            <a:off x="7257278" y="3195794"/>
            <a:ext cx="936104" cy="576064"/>
            <a:chOff x="4051263" y="2106072"/>
            <a:chExt cx="936104" cy="576064"/>
          </a:xfrm>
          <a:noFill/>
        </p:grpSpPr>
        <p:grpSp>
          <p:nvGrpSpPr>
            <p:cNvPr id="106" name="Group 25">
              <a:extLst>
                <a:ext uri="{FF2B5EF4-FFF2-40B4-BE49-F238E27FC236}">
                  <a16:creationId xmlns:a16="http://schemas.microsoft.com/office/drawing/2014/main" id="{EB7A34BA-A73E-4944-B4AB-37C9DE699388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109" name="Rectangle 28">
                <a:extLst>
                  <a:ext uri="{FF2B5EF4-FFF2-40B4-BE49-F238E27FC236}">
                    <a16:creationId xmlns:a16="http://schemas.microsoft.com/office/drawing/2014/main" id="{1328886A-F26F-4C2F-8119-B16A8F45491F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0" name="Rectangle 29">
                <a:extLst>
                  <a:ext uri="{FF2B5EF4-FFF2-40B4-BE49-F238E27FC236}">
                    <a16:creationId xmlns:a16="http://schemas.microsoft.com/office/drawing/2014/main" id="{1ABC5E9C-CDE6-4940-A913-D413847597AD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1" name="Rectangle 30">
                <a:extLst>
                  <a:ext uri="{FF2B5EF4-FFF2-40B4-BE49-F238E27FC236}">
                    <a16:creationId xmlns:a16="http://schemas.microsoft.com/office/drawing/2014/main" id="{4F303FD8-C08E-461C-B8AF-D0A19EABDEE2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7" name="Rectangle 26">
              <a:extLst>
                <a:ext uri="{FF2B5EF4-FFF2-40B4-BE49-F238E27FC236}">
                  <a16:creationId xmlns:a16="http://schemas.microsoft.com/office/drawing/2014/main" id="{C2A479EE-C158-47CD-9814-F9C0421BF029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8" name="Rectangle 27">
              <a:extLst>
                <a:ext uri="{FF2B5EF4-FFF2-40B4-BE49-F238E27FC236}">
                  <a16:creationId xmlns:a16="http://schemas.microsoft.com/office/drawing/2014/main" id="{F1F03521-43B5-43C1-9D4F-11BC3C8D1C08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12" name="Group 31">
            <a:extLst>
              <a:ext uri="{FF2B5EF4-FFF2-40B4-BE49-F238E27FC236}">
                <a16:creationId xmlns:a16="http://schemas.microsoft.com/office/drawing/2014/main" id="{6995E551-5345-4E26-96AB-A5AC1428CE67}"/>
              </a:ext>
            </a:extLst>
          </p:cNvPr>
          <p:cNvGrpSpPr/>
          <p:nvPr/>
        </p:nvGrpSpPr>
        <p:grpSpPr>
          <a:xfrm>
            <a:off x="4092395" y="3224378"/>
            <a:ext cx="936104" cy="576064"/>
            <a:chOff x="4051263" y="2106072"/>
            <a:chExt cx="936104" cy="576064"/>
          </a:xfrm>
          <a:noFill/>
        </p:grpSpPr>
        <p:grpSp>
          <p:nvGrpSpPr>
            <p:cNvPr id="113" name="Group 32">
              <a:extLst>
                <a:ext uri="{FF2B5EF4-FFF2-40B4-BE49-F238E27FC236}">
                  <a16:creationId xmlns:a16="http://schemas.microsoft.com/office/drawing/2014/main" id="{B5551AF8-6EE6-4F4B-94B8-7205386CA364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116" name="Rectangle 35">
                <a:extLst>
                  <a:ext uri="{FF2B5EF4-FFF2-40B4-BE49-F238E27FC236}">
                    <a16:creationId xmlns:a16="http://schemas.microsoft.com/office/drawing/2014/main" id="{2618DA72-D8E1-4B7F-9D47-21FA6A9BA67C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7" name="Rectangle 36">
                <a:extLst>
                  <a:ext uri="{FF2B5EF4-FFF2-40B4-BE49-F238E27FC236}">
                    <a16:creationId xmlns:a16="http://schemas.microsoft.com/office/drawing/2014/main" id="{60925831-5A80-44EB-AAD9-8CB0CEBCD582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8" name="Rectangle 37">
                <a:extLst>
                  <a:ext uri="{FF2B5EF4-FFF2-40B4-BE49-F238E27FC236}">
                    <a16:creationId xmlns:a16="http://schemas.microsoft.com/office/drawing/2014/main" id="{9B4B9195-542A-49B1-BBA7-BA72464622A3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14" name="Rectangle 33">
              <a:extLst>
                <a:ext uri="{FF2B5EF4-FFF2-40B4-BE49-F238E27FC236}">
                  <a16:creationId xmlns:a16="http://schemas.microsoft.com/office/drawing/2014/main" id="{EF704F1B-75A8-4555-9BFD-FDB08D560039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5" name="Rectangle 34">
              <a:extLst>
                <a:ext uri="{FF2B5EF4-FFF2-40B4-BE49-F238E27FC236}">
                  <a16:creationId xmlns:a16="http://schemas.microsoft.com/office/drawing/2014/main" id="{8180CE3C-ED3A-43E2-A8CF-4560E88EA549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19" name="Group 38">
            <a:extLst>
              <a:ext uri="{FF2B5EF4-FFF2-40B4-BE49-F238E27FC236}">
                <a16:creationId xmlns:a16="http://schemas.microsoft.com/office/drawing/2014/main" id="{16D3EE8B-06A2-47A6-BCA9-5AFAA1E26B6A}"/>
              </a:ext>
            </a:extLst>
          </p:cNvPr>
          <p:cNvGrpSpPr/>
          <p:nvPr/>
        </p:nvGrpSpPr>
        <p:grpSpPr>
          <a:xfrm>
            <a:off x="416518" y="5024578"/>
            <a:ext cx="936104" cy="576064"/>
            <a:chOff x="4051263" y="2106072"/>
            <a:chExt cx="936104" cy="576064"/>
          </a:xfrm>
          <a:noFill/>
        </p:grpSpPr>
        <p:grpSp>
          <p:nvGrpSpPr>
            <p:cNvPr id="120" name="Group 39">
              <a:extLst>
                <a:ext uri="{FF2B5EF4-FFF2-40B4-BE49-F238E27FC236}">
                  <a16:creationId xmlns:a16="http://schemas.microsoft.com/office/drawing/2014/main" id="{F13CE39F-8375-46F0-8758-AD8202468231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123" name="Rectangle 42">
                <a:extLst>
                  <a:ext uri="{FF2B5EF4-FFF2-40B4-BE49-F238E27FC236}">
                    <a16:creationId xmlns:a16="http://schemas.microsoft.com/office/drawing/2014/main" id="{273BC603-518A-4264-B02B-C32CE6CCAAC3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4" name="Rectangle 43">
                <a:extLst>
                  <a:ext uri="{FF2B5EF4-FFF2-40B4-BE49-F238E27FC236}">
                    <a16:creationId xmlns:a16="http://schemas.microsoft.com/office/drawing/2014/main" id="{5B3112C8-480C-45C0-8C5F-622817464E1F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5" name="Rectangle 44">
                <a:extLst>
                  <a:ext uri="{FF2B5EF4-FFF2-40B4-BE49-F238E27FC236}">
                    <a16:creationId xmlns:a16="http://schemas.microsoft.com/office/drawing/2014/main" id="{C7D8EEF2-7331-4DED-9A66-0DFAEE61F637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21" name="Rectangle 40">
              <a:extLst>
                <a:ext uri="{FF2B5EF4-FFF2-40B4-BE49-F238E27FC236}">
                  <a16:creationId xmlns:a16="http://schemas.microsoft.com/office/drawing/2014/main" id="{AC8A1D92-98F0-4221-B543-3BD039131030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2" name="Rectangle 41">
              <a:extLst>
                <a:ext uri="{FF2B5EF4-FFF2-40B4-BE49-F238E27FC236}">
                  <a16:creationId xmlns:a16="http://schemas.microsoft.com/office/drawing/2014/main" id="{070ADB24-1DC3-4584-ABC4-E9BA4A1EC025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6" name="Group 45">
            <a:extLst>
              <a:ext uri="{FF2B5EF4-FFF2-40B4-BE49-F238E27FC236}">
                <a16:creationId xmlns:a16="http://schemas.microsoft.com/office/drawing/2014/main" id="{F09703FB-4609-4C32-934D-38835C9D1384}"/>
              </a:ext>
            </a:extLst>
          </p:cNvPr>
          <p:cNvGrpSpPr/>
          <p:nvPr/>
        </p:nvGrpSpPr>
        <p:grpSpPr>
          <a:xfrm>
            <a:off x="1757173" y="5024578"/>
            <a:ext cx="936104" cy="576064"/>
            <a:chOff x="4051263" y="2106072"/>
            <a:chExt cx="936104" cy="576064"/>
          </a:xfrm>
          <a:noFill/>
        </p:grpSpPr>
        <p:grpSp>
          <p:nvGrpSpPr>
            <p:cNvPr id="127" name="Group 46">
              <a:extLst>
                <a:ext uri="{FF2B5EF4-FFF2-40B4-BE49-F238E27FC236}">
                  <a16:creationId xmlns:a16="http://schemas.microsoft.com/office/drawing/2014/main" id="{F52E1A28-618A-45C8-8BCF-596E2B48FBB7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130" name="Rectangle 49">
                <a:extLst>
                  <a:ext uri="{FF2B5EF4-FFF2-40B4-BE49-F238E27FC236}">
                    <a16:creationId xmlns:a16="http://schemas.microsoft.com/office/drawing/2014/main" id="{02FF274F-5C9B-4B3F-ADD3-9660230CF3F0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F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1" name="Rectangle 50">
                <a:extLst>
                  <a:ext uri="{FF2B5EF4-FFF2-40B4-BE49-F238E27FC236}">
                    <a16:creationId xmlns:a16="http://schemas.microsoft.com/office/drawing/2014/main" id="{55396A4C-E897-475A-ABD6-E8394136E2CF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2" name="Rectangle 51">
                <a:extLst>
                  <a:ext uri="{FF2B5EF4-FFF2-40B4-BE49-F238E27FC236}">
                    <a16:creationId xmlns:a16="http://schemas.microsoft.com/office/drawing/2014/main" id="{9F0B79B0-89CE-4CD0-9A7F-B8E31FA7F3D8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28" name="Rectangle 47">
              <a:extLst>
                <a:ext uri="{FF2B5EF4-FFF2-40B4-BE49-F238E27FC236}">
                  <a16:creationId xmlns:a16="http://schemas.microsoft.com/office/drawing/2014/main" id="{9F34101F-5E60-47A8-A7A0-3E6337ABDAA7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9" name="Rectangle 48">
              <a:extLst>
                <a:ext uri="{FF2B5EF4-FFF2-40B4-BE49-F238E27FC236}">
                  <a16:creationId xmlns:a16="http://schemas.microsoft.com/office/drawing/2014/main" id="{C94491EC-3167-4789-9560-3BD3357ED58A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33" name="Group 52">
            <a:extLst>
              <a:ext uri="{FF2B5EF4-FFF2-40B4-BE49-F238E27FC236}">
                <a16:creationId xmlns:a16="http://schemas.microsoft.com/office/drawing/2014/main" id="{A206F326-8294-4A8F-8B41-778FACA2BD31}"/>
              </a:ext>
            </a:extLst>
          </p:cNvPr>
          <p:cNvGrpSpPr/>
          <p:nvPr/>
        </p:nvGrpSpPr>
        <p:grpSpPr>
          <a:xfrm>
            <a:off x="3097828" y="5024578"/>
            <a:ext cx="936104" cy="576064"/>
            <a:chOff x="4051263" y="2106072"/>
            <a:chExt cx="936104" cy="576064"/>
          </a:xfrm>
          <a:noFill/>
        </p:grpSpPr>
        <p:grpSp>
          <p:nvGrpSpPr>
            <p:cNvPr id="134" name="Group 53">
              <a:extLst>
                <a:ext uri="{FF2B5EF4-FFF2-40B4-BE49-F238E27FC236}">
                  <a16:creationId xmlns:a16="http://schemas.microsoft.com/office/drawing/2014/main" id="{62FAAF44-5457-44C6-BE36-6FD0DB8B9EF4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137" name="Rectangle 56">
                <a:extLst>
                  <a:ext uri="{FF2B5EF4-FFF2-40B4-BE49-F238E27FC236}">
                    <a16:creationId xmlns:a16="http://schemas.microsoft.com/office/drawing/2014/main" id="{7AF22CCF-E041-4566-AACE-541593C2B860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G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8" name="Rectangle 57">
                <a:extLst>
                  <a:ext uri="{FF2B5EF4-FFF2-40B4-BE49-F238E27FC236}">
                    <a16:creationId xmlns:a16="http://schemas.microsoft.com/office/drawing/2014/main" id="{7D50E5A5-EBE3-40FC-8859-9F127779D33D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9" name="Rectangle 58">
                <a:extLst>
                  <a:ext uri="{FF2B5EF4-FFF2-40B4-BE49-F238E27FC236}">
                    <a16:creationId xmlns:a16="http://schemas.microsoft.com/office/drawing/2014/main" id="{46200A12-29EA-460D-8735-B67E19065E9C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35" name="Rectangle 54">
              <a:extLst>
                <a:ext uri="{FF2B5EF4-FFF2-40B4-BE49-F238E27FC236}">
                  <a16:creationId xmlns:a16="http://schemas.microsoft.com/office/drawing/2014/main" id="{EB601A43-D4F3-41F6-AE94-7BAAA0FA56AA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6" name="Rectangle 55">
              <a:extLst>
                <a:ext uri="{FF2B5EF4-FFF2-40B4-BE49-F238E27FC236}">
                  <a16:creationId xmlns:a16="http://schemas.microsoft.com/office/drawing/2014/main" id="{79C109B6-30E6-465C-8E46-FB7DDF6E46F9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40" name="Group 59">
            <a:extLst>
              <a:ext uri="{FF2B5EF4-FFF2-40B4-BE49-F238E27FC236}">
                <a16:creationId xmlns:a16="http://schemas.microsoft.com/office/drawing/2014/main" id="{CFB8D0F8-9A61-41B1-8D2F-6D0DF0623043}"/>
              </a:ext>
            </a:extLst>
          </p:cNvPr>
          <p:cNvGrpSpPr/>
          <p:nvPr/>
        </p:nvGrpSpPr>
        <p:grpSpPr>
          <a:xfrm>
            <a:off x="4438482" y="5024578"/>
            <a:ext cx="936104" cy="576064"/>
            <a:chOff x="4051263" y="2106072"/>
            <a:chExt cx="936104" cy="576064"/>
          </a:xfrm>
          <a:noFill/>
        </p:grpSpPr>
        <p:grpSp>
          <p:nvGrpSpPr>
            <p:cNvPr id="141" name="Group 60">
              <a:extLst>
                <a:ext uri="{FF2B5EF4-FFF2-40B4-BE49-F238E27FC236}">
                  <a16:creationId xmlns:a16="http://schemas.microsoft.com/office/drawing/2014/main" id="{E5531DBA-F4F7-4285-AAA6-A0B65E4C2E9D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144" name="Rectangle 63">
                <a:extLst>
                  <a:ext uri="{FF2B5EF4-FFF2-40B4-BE49-F238E27FC236}">
                    <a16:creationId xmlns:a16="http://schemas.microsoft.com/office/drawing/2014/main" id="{6320945F-97CC-404E-8FA0-31502F675E8A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H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45" name="Rectangle 64">
                <a:extLst>
                  <a:ext uri="{FF2B5EF4-FFF2-40B4-BE49-F238E27FC236}">
                    <a16:creationId xmlns:a16="http://schemas.microsoft.com/office/drawing/2014/main" id="{41D83A7F-81AA-4341-8ADA-B76901C734CB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46" name="Rectangle 65">
                <a:extLst>
                  <a:ext uri="{FF2B5EF4-FFF2-40B4-BE49-F238E27FC236}">
                    <a16:creationId xmlns:a16="http://schemas.microsoft.com/office/drawing/2014/main" id="{F0E47C1B-3433-4E4C-96D2-DD8FD22F83CF}"/>
                  </a:ext>
                </a:extLst>
              </p:cNvPr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42" name="Rectangle 61">
              <a:extLst>
                <a:ext uri="{FF2B5EF4-FFF2-40B4-BE49-F238E27FC236}">
                  <a16:creationId xmlns:a16="http://schemas.microsoft.com/office/drawing/2014/main" id="{E83026D1-D65D-48E0-87EE-C75DFC1655EE}"/>
                </a:ext>
              </a:extLst>
            </p:cNvPr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3" name="Rectangle 62">
              <a:extLst>
                <a:ext uri="{FF2B5EF4-FFF2-40B4-BE49-F238E27FC236}">
                  <a16:creationId xmlns:a16="http://schemas.microsoft.com/office/drawing/2014/main" id="{436010B1-3229-4F0E-9FC8-F91613B5CE2B}"/>
                </a:ext>
              </a:extLst>
            </p:cNvPr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147" name="Straight Arrow Connector 66">
            <a:extLst>
              <a:ext uri="{FF2B5EF4-FFF2-40B4-BE49-F238E27FC236}">
                <a16:creationId xmlns:a16="http://schemas.microsoft.com/office/drawing/2014/main" id="{A79F434B-A116-4BFD-B788-07CDF2A6BED7}"/>
              </a:ext>
            </a:extLst>
          </p:cNvPr>
          <p:cNvCxnSpPr>
            <a:stCxn id="96" idx="2"/>
            <a:endCxn id="102" idx="0"/>
          </p:cNvCxnSpPr>
          <p:nvPr/>
        </p:nvCxnSpPr>
        <p:spPr>
          <a:xfrm flipH="1">
            <a:off x="2935011" y="2110560"/>
            <a:ext cx="1474002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67">
            <a:extLst>
              <a:ext uri="{FF2B5EF4-FFF2-40B4-BE49-F238E27FC236}">
                <a16:creationId xmlns:a16="http://schemas.microsoft.com/office/drawing/2014/main" id="{792969AF-F0FE-4124-B3CA-29FEED01A7E4}"/>
              </a:ext>
            </a:extLst>
          </p:cNvPr>
          <p:cNvCxnSpPr>
            <a:stCxn id="94" idx="2"/>
            <a:endCxn id="116" idx="0"/>
          </p:cNvCxnSpPr>
          <p:nvPr/>
        </p:nvCxnSpPr>
        <p:spPr>
          <a:xfrm flipH="1">
            <a:off x="4560447" y="2110560"/>
            <a:ext cx="81932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68">
            <a:extLst>
              <a:ext uri="{FF2B5EF4-FFF2-40B4-BE49-F238E27FC236}">
                <a16:creationId xmlns:a16="http://schemas.microsoft.com/office/drawing/2014/main" id="{1740E635-0C8E-40F6-AA68-B0DA2A70EB91}"/>
              </a:ext>
            </a:extLst>
          </p:cNvPr>
          <p:cNvCxnSpPr>
            <a:stCxn id="97" idx="2"/>
            <a:endCxn id="109" idx="0"/>
          </p:cNvCxnSpPr>
          <p:nvPr/>
        </p:nvCxnSpPr>
        <p:spPr>
          <a:xfrm>
            <a:off x="5111752" y="2110560"/>
            <a:ext cx="2613579" cy="1085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69">
            <a:extLst>
              <a:ext uri="{FF2B5EF4-FFF2-40B4-BE49-F238E27FC236}">
                <a16:creationId xmlns:a16="http://schemas.microsoft.com/office/drawing/2014/main" id="{2696A218-5AEE-4EE2-B703-0374E1A5B4BF}"/>
              </a:ext>
            </a:extLst>
          </p:cNvPr>
          <p:cNvCxnSpPr>
            <a:stCxn id="103" idx="2"/>
            <a:endCxn id="123" idx="0"/>
          </p:cNvCxnSpPr>
          <p:nvPr/>
        </p:nvCxnSpPr>
        <p:spPr>
          <a:xfrm flipH="1">
            <a:off x="884570" y="3800442"/>
            <a:ext cx="1699402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70">
            <a:extLst>
              <a:ext uri="{FF2B5EF4-FFF2-40B4-BE49-F238E27FC236}">
                <a16:creationId xmlns:a16="http://schemas.microsoft.com/office/drawing/2014/main" id="{5BB8336C-2D7E-4937-88D5-583575C33216}"/>
              </a:ext>
            </a:extLst>
          </p:cNvPr>
          <p:cNvCxnSpPr>
            <a:stCxn id="101" idx="2"/>
            <a:endCxn id="130" idx="0"/>
          </p:cNvCxnSpPr>
          <p:nvPr/>
        </p:nvCxnSpPr>
        <p:spPr>
          <a:xfrm flipH="1">
            <a:off x="2225226" y="3800442"/>
            <a:ext cx="592113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71">
            <a:extLst>
              <a:ext uri="{FF2B5EF4-FFF2-40B4-BE49-F238E27FC236}">
                <a16:creationId xmlns:a16="http://schemas.microsoft.com/office/drawing/2014/main" id="{4E1D772D-31EF-462A-8D4C-C7DA500F506E}"/>
              </a:ext>
            </a:extLst>
          </p:cNvPr>
          <p:cNvCxnSpPr>
            <a:stCxn id="100" idx="2"/>
            <a:endCxn id="137" idx="0"/>
          </p:cNvCxnSpPr>
          <p:nvPr/>
        </p:nvCxnSpPr>
        <p:spPr>
          <a:xfrm>
            <a:off x="3054006" y="3800442"/>
            <a:ext cx="511875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72">
            <a:extLst>
              <a:ext uri="{FF2B5EF4-FFF2-40B4-BE49-F238E27FC236}">
                <a16:creationId xmlns:a16="http://schemas.microsoft.com/office/drawing/2014/main" id="{F2DE413B-D502-4C26-A679-257BB15F755B}"/>
              </a:ext>
            </a:extLst>
          </p:cNvPr>
          <p:cNvCxnSpPr>
            <a:stCxn id="104" idx="2"/>
            <a:endCxn id="144" idx="0"/>
          </p:cNvCxnSpPr>
          <p:nvPr/>
        </p:nvCxnSpPr>
        <p:spPr>
          <a:xfrm>
            <a:off x="3286710" y="3800442"/>
            <a:ext cx="1619824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73">
            <a:extLst>
              <a:ext uri="{FF2B5EF4-FFF2-40B4-BE49-F238E27FC236}">
                <a16:creationId xmlns:a16="http://schemas.microsoft.com/office/drawing/2014/main" id="{9BE0C5D9-41D2-4519-9AE2-E012A3E53CD5}"/>
              </a:ext>
            </a:extLst>
          </p:cNvPr>
          <p:cNvCxnSpPr>
            <a:stCxn id="93" idx="2"/>
            <a:endCxn id="156" idx="0"/>
          </p:cNvCxnSpPr>
          <p:nvPr/>
        </p:nvCxnSpPr>
        <p:spPr>
          <a:xfrm>
            <a:off x="4879046" y="2110560"/>
            <a:ext cx="1251246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74">
            <a:extLst>
              <a:ext uri="{FF2B5EF4-FFF2-40B4-BE49-F238E27FC236}">
                <a16:creationId xmlns:a16="http://schemas.microsoft.com/office/drawing/2014/main" id="{3D4A8293-9F94-496A-B73D-AA47D31979A6}"/>
              </a:ext>
            </a:extLst>
          </p:cNvPr>
          <p:cNvGrpSpPr/>
          <p:nvPr/>
        </p:nvGrpSpPr>
        <p:grpSpPr>
          <a:xfrm>
            <a:off x="5662240" y="3224378"/>
            <a:ext cx="936104" cy="576064"/>
            <a:chOff x="6732240" y="4077072"/>
            <a:chExt cx="936104" cy="576064"/>
          </a:xfrm>
          <a:noFill/>
        </p:grpSpPr>
        <p:sp>
          <p:nvSpPr>
            <p:cNvPr id="156" name="Rectangle 77">
              <a:extLst>
                <a:ext uri="{FF2B5EF4-FFF2-40B4-BE49-F238E27FC236}">
                  <a16:creationId xmlns:a16="http://schemas.microsoft.com/office/drawing/2014/main" id="{C5836D71-C5F4-454C-A1AB-B83A7771C752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7" name="Rectangle 78">
              <a:extLst>
                <a:ext uri="{FF2B5EF4-FFF2-40B4-BE49-F238E27FC236}">
                  <a16:creationId xmlns:a16="http://schemas.microsoft.com/office/drawing/2014/main" id="{873E79C2-830F-4F87-90CE-F64DE7FE9D7E}"/>
                </a:ext>
              </a:extLst>
            </p:cNvPr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8" name="Rectangle 79">
              <a:extLst>
                <a:ext uri="{FF2B5EF4-FFF2-40B4-BE49-F238E27FC236}">
                  <a16:creationId xmlns:a16="http://schemas.microsoft.com/office/drawing/2014/main" id="{676808A1-9D74-4E55-8644-5EA894F80E83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59" name="Rectangle 80">
            <a:extLst>
              <a:ext uri="{FF2B5EF4-FFF2-40B4-BE49-F238E27FC236}">
                <a16:creationId xmlns:a16="http://schemas.microsoft.com/office/drawing/2014/main" id="{ABE5C994-E561-45C8-ADF8-2CD94A5A7FB1}"/>
              </a:ext>
            </a:extLst>
          </p:cNvPr>
          <p:cNvSpPr/>
          <p:nvPr/>
        </p:nvSpPr>
        <p:spPr>
          <a:xfrm>
            <a:off x="6132934" y="3584418"/>
            <a:ext cx="232705" cy="216024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0" name="Rectangle 81">
            <a:extLst>
              <a:ext uri="{FF2B5EF4-FFF2-40B4-BE49-F238E27FC236}">
                <a16:creationId xmlns:a16="http://schemas.microsoft.com/office/drawing/2014/main" id="{483D77BD-4A84-4D42-B9B4-F350C53C52CE}"/>
              </a:ext>
            </a:extLst>
          </p:cNvPr>
          <p:cNvSpPr/>
          <p:nvPr/>
        </p:nvSpPr>
        <p:spPr>
          <a:xfrm>
            <a:off x="5896267" y="3584418"/>
            <a:ext cx="232705" cy="216024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0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8B7D5-1A21-42E8-B1E4-EE70975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DD812-D82F-47A5-B476-51026DB59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Terminologies of Tree Structure (4)</a:t>
            </a:r>
            <a:endParaRPr lang="ko-KR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64798B-679F-45F9-A016-0035D4D91A14}"/>
              </a:ext>
            </a:extLst>
          </p:cNvPr>
          <p:cNvGrpSpPr/>
          <p:nvPr/>
        </p:nvGrpSpPr>
        <p:grpSpPr>
          <a:xfrm>
            <a:off x="1746472" y="2276871"/>
            <a:ext cx="936104" cy="576064"/>
            <a:chOff x="4051263" y="2106072"/>
            <a:chExt cx="936104" cy="576064"/>
          </a:xfrm>
          <a:noFill/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6B9E3E-B624-40EC-8E17-E01A07F8385C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BA592EBF-6B66-4F4E-9DB8-A700163520C1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8A49FF0C-F666-4933-8B92-CE99A4735F22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9D3540FB-A43B-4CEC-8026-D093C9B0E427}"/>
                </a:ext>
              </a:extLst>
            </p:cNvPr>
            <p:cNvSpPr/>
            <p:nvPr/>
          </p:nvSpPr>
          <p:spPr>
            <a:xfrm>
              <a:off x="4739845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7D63E1A3-1AA4-4EFA-AC65-8406B60D1523}"/>
              </a:ext>
            </a:extLst>
          </p:cNvPr>
          <p:cNvGrpSpPr/>
          <p:nvPr/>
        </p:nvGrpSpPr>
        <p:grpSpPr>
          <a:xfrm>
            <a:off x="844585" y="3356991"/>
            <a:ext cx="936104" cy="576064"/>
            <a:chOff x="6732240" y="4077072"/>
            <a:chExt cx="936104" cy="576064"/>
          </a:xfrm>
          <a:noFill/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F201AAD6-0935-4EC5-88FA-26EF6929DB66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D5DED918-6433-4D6D-A251-88368F1C2111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D8CF9AB3-B0C8-4D8E-8D4E-40AAA627B503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4" name="Group 26">
            <a:extLst>
              <a:ext uri="{FF2B5EF4-FFF2-40B4-BE49-F238E27FC236}">
                <a16:creationId xmlns:a16="http://schemas.microsoft.com/office/drawing/2014/main" id="{31D63EA6-76FF-41A5-8F45-C0F1DBBDB1BC}"/>
              </a:ext>
            </a:extLst>
          </p:cNvPr>
          <p:cNvGrpSpPr/>
          <p:nvPr/>
        </p:nvGrpSpPr>
        <p:grpSpPr>
          <a:xfrm>
            <a:off x="2608961" y="3356991"/>
            <a:ext cx="936104" cy="576064"/>
            <a:chOff x="6732240" y="4077072"/>
            <a:chExt cx="936104" cy="576064"/>
          </a:xfrm>
          <a:noFill/>
        </p:grpSpPr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E783C2D8-D2DC-4DD5-926B-3C118F2B5390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30">
              <a:extLst>
                <a:ext uri="{FF2B5EF4-FFF2-40B4-BE49-F238E27FC236}">
                  <a16:creationId xmlns:a16="http://schemas.microsoft.com/office/drawing/2014/main" id="{ADD72FF4-0B82-4198-9964-55508A01F374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7" name="Rectangle 31">
              <a:extLst>
                <a:ext uri="{FF2B5EF4-FFF2-40B4-BE49-F238E27FC236}">
                  <a16:creationId xmlns:a16="http://schemas.microsoft.com/office/drawing/2014/main" id="{D4DBCC3E-4571-4C45-BB08-90C17DD2CEB0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8" name="Group 33">
            <a:extLst>
              <a:ext uri="{FF2B5EF4-FFF2-40B4-BE49-F238E27FC236}">
                <a16:creationId xmlns:a16="http://schemas.microsoft.com/office/drawing/2014/main" id="{88B78720-DA89-4D11-B904-8CBE1F7E44C0}"/>
              </a:ext>
            </a:extLst>
          </p:cNvPr>
          <p:cNvGrpSpPr/>
          <p:nvPr/>
        </p:nvGrpSpPr>
        <p:grpSpPr>
          <a:xfrm>
            <a:off x="162296" y="4581127"/>
            <a:ext cx="936104" cy="576064"/>
            <a:chOff x="6732240" y="4077072"/>
            <a:chExt cx="936104" cy="576064"/>
          </a:xfrm>
          <a:noFill/>
        </p:grpSpPr>
        <p:sp>
          <p:nvSpPr>
            <p:cNvPr id="19" name="Rectangle 36">
              <a:extLst>
                <a:ext uri="{FF2B5EF4-FFF2-40B4-BE49-F238E27FC236}">
                  <a16:creationId xmlns:a16="http://schemas.microsoft.com/office/drawing/2014/main" id="{2426400C-ABD5-4830-A601-68CE825664FD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" name="Rectangle 37">
              <a:extLst>
                <a:ext uri="{FF2B5EF4-FFF2-40B4-BE49-F238E27FC236}">
                  <a16:creationId xmlns:a16="http://schemas.microsoft.com/office/drawing/2014/main" id="{AD7F6787-1F0A-4E09-9D19-404F5C0FE8AB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" name="Rectangle 38">
              <a:extLst>
                <a:ext uri="{FF2B5EF4-FFF2-40B4-BE49-F238E27FC236}">
                  <a16:creationId xmlns:a16="http://schemas.microsoft.com/office/drawing/2014/main" id="{EC16DD43-82F3-4AAB-A8FD-8F5C7C2F5F18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2" name="Group 54">
            <a:extLst>
              <a:ext uri="{FF2B5EF4-FFF2-40B4-BE49-F238E27FC236}">
                <a16:creationId xmlns:a16="http://schemas.microsoft.com/office/drawing/2014/main" id="{FC34CF52-3433-4802-A90B-13D657A1EDB1}"/>
              </a:ext>
            </a:extLst>
          </p:cNvPr>
          <p:cNvGrpSpPr/>
          <p:nvPr/>
        </p:nvGrpSpPr>
        <p:grpSpPr>
          <a:xfrm>
            <a:off x="1170408" y="4581127"/>
            <a:ext cx="936104" cy="576064"/>
            <a:chOff x="6732240" y="4077072"/>
            <a:chExt cx="936104" cy="576064"/>
          </a:xfrm>
          <a:noFill/>
        </p:grpSpPr>
        <p:sp>
          <p:nvSpPr>
            <p:cNvPr id="23" name="Rectangle 57">
              <a:extLst>
                <a:ext uri="{FF2B5EF4-FFF2-40B4-BE49-F238E27FC236}">
                  <a16:creationId xmlns:a16="http://schemas.microsoft.com/office/drawing/2014/main" id="{DDA21436-75A2-4715-A7DF-E3F282B0B6D1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" name="Rectangle 58">
              <a:extLst>
                <a:ext uri="{FF2B5EF4-FFF2-40B4-BE49-F238E27FC236}">
                  <a16:creationId xmlns:a16="http://schemas.microsoft.com/office/drawing/2014/main" id="{16412BB1-618A-44A4-8C44-8819D37A00F6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FC0B200-D013-4730-891A-CC289C8AFB8D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26" name="Straight Arrow Connector 60">
            <a:extLst>
              <a:ext uri="{FF2B5EF4-FFF2-40B4-BE49-F238E27FC236}">
                <a16:creationId xmlns:a16="http://schemas.microsoft.com/office/drawing/2014/main" id="{8E605C8B-6F79-49D4-B248-33EDE7410CB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1312637" y="2852935"/>
            <a:ext cx="550848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61">
            <a:extLst>
              <a:ext uri="{FF2B5EF4-FFF2-40B4-BE49-F238E27FC236}">
                <a16:creationId xmlns:a16="http://schemas.microsoft.com/office/drawing/2014/main" id="{A15CF751-CCCB-4A33-B039-E4E21C0EEB0F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2551407" y="2852935"/>
            <a:ext cx="525606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63">
            <a:extLst>
              <a:ext uri="{FF2B5EF4-FFF2-40B4-BE49-F238E27FC236}">
                <a16:creationId xmlns:a16="http://schemas.microsoft.com/office/drawing/2014/main" id="{43110A3B-D880-4C2B-98C7-29ED8EDFD8E3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flipH="1">
            <a:off x="630348" y="3933055"/>
            <a:ext cx="331250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95FDFEED-FED4-48B8-8873-B1E37BD5A51F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flipH="1">
            <a:off x="1638460" y="3933055"/>
            <a:ext cx="25876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85">
            <a:extLst>
              <a:ext uri="{FF2B5EF4-FFF2-40B4-BE49-F238E27FC236}">
                <a16:creationId xmlns:a16="http://schemas.microsoft.com/office/drawing/2014/main" id="{7662FF7B-A8FA-4BC8-A64E-FEFE54114F99}"/>
              </a:ext>
            </a:extLst>
          </p:cNvPr>
          <p:cNvGrpSpPr/>
          <p:nvPr/>
        </p:nvGrpSpPr>
        <p:grpSpPr>
          <a:xfrm>
            <a:off x="2250528" y="4581127"/>
            <a:ext cx="936104" cy="576064"/>
            <a:chOff x="6732240" y="4077072"/>
            <a:chExt cx="936104" cy="576064"/>
          </a:xfrm>
          <a:noFill/>
        </p:grpSpPr>
        <p:sp>
          <p:nvSpPr>
            <p:cNvPr id="31" name="Rectangle 92">
              <a:extLst>
                <a:ext uri="{FF2B5EF4-FFF2-40B4-BE49-F238E27FC236}">
                  <a16:creationId xmlns:a16="http://schemas.microsoft.com/office/drawing/2014/main" id="{734B4085-B191-4AFF-8A20-FE75202E0CD5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2" name="Rectangle 93">
              <a:extLst>
                <a:ext uri="{FF2B5EF4-FFF2-40B4-BE49-F238E27FC236}">
                  <a16:creationId xmlns:a16="http://schemas.microsoft.com/office/drawing/2014/main" id="{76E8CB6B-4971-477C-A75B-F0A6A8F777BA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" name="Rectangle 94">
              <a:extLst>
                <a:ext uri="{FF2B5EF4-FFF2-40B4-BE49-F238E27FC236}">
                  <a16:creationId xmlns:a16="http://schemas.microsoft.com/office/drawing/2014/main" id="{3D642E72-B4D9-46F5-B5BF-750F07612D09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4" name="Group 96">
            <a:extLst>
              <a:ext uri="{FF2B5EF4-FFF2-40B4-BE49-F238E27FC236}">
                <a16:creationId xmlns:a16="http://schemas.microsoft.com/office/drawing/2014/main" id="{AEEFC3BB-F5CB-4D1C-8556-BA29F1181936}"/>
              </a:ext>
            </a:extLst>
          </p:cNvPr>
          <p:cNvGrpSpPr/>
          <p:nvPr/>
        </p:nvGrpSpPr>
        <p:grpSpPr>
          <a:xfrm>
            <a:off x="3330648" y="4581127"/>
            <a:ext cx="936104" cy="576064"/>
            <a:chOff x="6732240" y="4077072"/>
            <a:chExt cx="936104" cy="576064"/>
          </a:xfrm>
          <a:noFill/>
        </p:grpSpPr>
        <p:sp>
          <p:nvSpPr>
            <p:cNvPr id="35" name="Rectangle 99">
              <a:extLst>
                <a:ext uri="{FF2B5EF4-FFF2-40B4-BE49-F238E27FC236}">
                  <a16:creationId xmlns:a16="http://schemas.microsoft.com/office/drawing/2014/main" id="{23F0092B-042B-4804-93B6-2FE1FFB06EFE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6" name="Rectangle 100">
              <a:extLst>
                <a:ext uri="{FF2B5EF4-FFF2-40B4-BE49-F238E27FC236}">
                  <a16:creationId xmlns:a16="http://schemas.microsoft.com/office/drawing/2014/main" id="{1FD8B8A5-B0A7-4929-A44D-7E81606D213A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Rectangle 101">
              <a:extLst>
                <a:ext uri="{FF2B5EF4-FFF2-40B4-BE49-F238E27FC236}">
                  <a16:creationId xmlns:a16="http://schemas.microsoft.com/office/drawing/2014/main" id="{9E97746E-4C5B-4CE9-ADD3-ABE1B99D0211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38" name="Straight Arrow Connector 102">
            <a:extLst>
              <a:ext uri="{FF2B5EF4-FFF2-40B4-BE49-F238E27FC236}">
                <a16:creationId xmlns:a16="http://schemas.microsoft.com/office/drawing/2014/main" id="{876BA5E3-90B0-417A-8929-BB424C1A05AC}"/>
              </a:ext>
            </a:extLst>
          </p:cNvPr>
          <p:cNvCxnSpPr>
            <a:stCxn id="16" idx="2"/>
            <a:endCxn id="31" idx="0"/>
          </p:cNvCxnSpPr>
          <p:nvPr/>
        </p:nvCxnSpPr>
        <p:spPr>
          <a:xfrm flipH="1">
            <a:off x="2718580" y="3933055"/>
            <a:ext cx="7394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03">
            <a:extLst>
              <a:ext uri="{FF2B5EF4-FFF2-40B4-BE49-F238E27FC236}">
                <a16:creationId xmlns:a16="http://schemas.microsoft.com/office/drawing/2014/main" id="{690472FA-2CD2-4E5F-A388-9EBE0ADB0041}"/>
              </a:ext>
            </a:extLst>
          </p:cNvPr>
          <p:cNvCxnSpPr>
            <a:stCxn id="17" idx="2"/>
            <a:endCxn id="35" idx="0"/>
          </p:cNvCxnSpPr>
          <p:nvPr/>
        </p:nvCxnSpPr>
        <p:spPr>
          <a:xfrm>
            <a:off x="3428712" y="3933055"/>
            <a:ext cx="369988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EC3002-DE0C-4221-9DD1-E7F7C867BFD0}"/>
              </a:ext>
            </a:extLst>
          </p:cNvPr>
          <p:cNvSpPr txBox="1"/>
          <p:nvPr/>
        </p:nvSpPr>
        <p:spPr>
          <a:xfrm>
            <a:off x="1215020" y="1268760"/>
            <a:ext cx="2071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Full Tree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19A26-3BC3-4640-A673-ACBC7699AA29}"/>
              </a:ext>
            </a:extLst>
          </p:cNvPr>
          <p:cNvSpPr txBox="1"/>
          <p:nvPr/>
        </p:nvSpPr>
        <p:spPr>
          <a:xfrm>
            <a:off x="5293977" y="1267294"/>
            <a:ext cx="3365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Complete Tree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2" name="Group 105">
            <a:extLst>
              <a:ext uri="{FF2B5EF4-FFF2-40B4-BE49-F238E27FC236}">
                <a16:creationId xmlns:a16="http://schemas.microsoft.com/office/drawing/2014/main" id="{569DDE5F-D198-4868-9E78-05D148CC9FF7}"/>
              </a:ext>
            </a:extLst>
          </p:cNvPr>
          <p:cNvGrpSpPr/>
          <p:nvPr/>
        </p:nvGrpSpPr>
        <p:grpSpPr>
          <a:xfrm>
            <a:off x="6515889" y="2276871"/>
            <a:ext cx="936104" cy="576064"/>
            <a:chOff x="4051263" y="2106072"/>
            <a:chExt cx="936104" cy="576064"/>
          </a:xfrm>
          <a:noFill/>
        </p:grpSpPr>
        <p:grpSp>
          <p:nvGrpSpPr>
            <p:cNvPr id="43" name="Group 106">
              <a:extLst>
                <a:ext uri="{FF2B5EF4-FFF2-40B4-BE49-F238E27FC236}">
                  <a16:creationId xmlns:a16="http://schemas.microsoft.com/office/drawing/2014/main" id="{63978BD3-350A-41EC-A62A-26DC51D1231A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45" name="Rectangle 108">
                <a:extLst>
                  <a:ext uri="{FF2B5EF4-FFF2-40B4-BE49-F238E27FC236}">
                    <a16:creationId xmlns:a16="http://schemas.microsoft.com/office/drawing/2014/main" id="{43090C27-B74A-412E-B691-3EAAEA445625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6" name="Rectangle 109">
                <a:extLst>
                  <a:ext uri="{FF2B5EF4-FFF2-40B4-BE49-F238E27FC236}">
                    <a16:creationId xmlns:a16="http://schemas.microsoft.com/office/drawing/2014/main" id="{845BFF55-49CF-4CFC-B896-11C7D666E6B1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44" name="Rectangle 107">
              <a:extLst>
                <a:ext uri="{FF2B5EF4-FFF2-40B4-BE49-F238E27FC236}">
                  <a16:creationId xmlns:a16="http://schemas.microsoft.com/office/drawing/2014/main" id="{B89A29E4-5D59-4B05-8A0F-D5204F8E4E0A}"/>
                </a:ext>
              </a:extLst>
            </p:cNvPr>
            <p:cNvSpPr/>
            <p:nvPr/>
          </p:nvSpPr>
          <p:spPr>
            <a:xfrm>
              <a:off x="4739845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7" name="Group 110">
            <a:extLst>
              <a:ext uri="{FF2B5EF4-FFF2-40B4-BE49-F238E27FC236}">
                <a16:creationId xmlns:a16="http://schemas.microsoft.com/office/drawing/2014/main" id="{72543C8C-A574-4BBC-9E49-6FDC2162BCC6}"/>
              </a:ext>
            </a:extLst>
          </p:cNvPr>
          <p:cNvGrpSpPr/>
          <p:nvPr/>
        </p:nvGrpSpPr>
        <p:grpSpPr>
          <a:xfrm>
            <a:off x="5614002" y="3356991"/>
            <a:ext cx="936104" cy="576064"/>
            <a:chOff x="6732240" y="4077072"/>
            <a:chExt cx="936104" cy="576064"/>
          </a:xfrm>
          <a:noFill/>
        </p:grpSpPr>
        <p:sp>
          <p:nvSpPr>
            <p:cNvPr id="48" name="Rectangle 111">
              <a:extLst>
                <a:ext uri="{FF2B5EF4-FFF2-40B4-BE49-F238E27FC236}">
                  <a16:creationId xmlns:a16="http://schemas.microsoft.com/office/drawing/2014/main" id="{0091C8D3-8B4A-4EF3-9FF5-1A431EDFD94A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9" name="Rectangle 112">
              <a:extLst>
                <a:ext uri="{FF2B5EF4-FFF2-40B4-BE49-F238E27FC236}">
                  <a16:creationId xmlns:a16="http://schemas.microsoft.com/office/drawing/2014/main" id="{FF4463ED-F9E4-45F4-B66B-C98EAB5DB518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0" name="Rectangle 113">
              <a:extLst>
                <a:ext uri="{FF2B5EF4-FFF2-40B4-BE49-F238E27FC236}">
                  <a16:creationId xmlns:a16="http://schemas.microsoft.com/office/drawing/2014/main" id="{D76B9101-445C-4945-A05E-62036367099B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1" name="Group 114">
            <a:extLst>
              <a:ext uri="{FF2B5EF4-FFF2-40B4-BE49-F238E27FC236}">
                <a16:creationId xmlns:a16="http://schemas.microsoft.com/office/drawing/2014/main" id="{28EA74F4-0D60-46C2-BB7D-D722ABB22627}"/>
              </a:ext>
            </a:extLst>
          </p:cNvPr>
          <p:cNvGrpSpPr/>
          <p:nvPr/>
        </p:nvGrpSpPr>
        <p:grpSpPr>
          <a:xfrm>
            <a:off x="7378378" y="3356991"/>
            <a:ext cx="936104" cy="576064"/>
            <a:chOff x="6732240" y="4077072"/>
            <a:chExt cx="936104" cy="576064"/>
          </a:xfrm>
          <a:noFill/>
        </p:grpSpPr>
        <p:sp>
          <p:nvSpPr>
            <p:cNvPr id="52" name="Rectangle 115">
              <a:extLst>
                <a:ext uri="{FF2B5EF4-FFF2-40B4-BE49-F238E27FC236}">
                  <a16:creationId xmlns:a16="http://schemas.microsoft.com/office/drawing/2014/main" id="{8E68D9C2-B744-441A-BF33-921EA2908229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" name="Rectangle 116">
              <a:extLst>
                <a:ext uri="{FF2B5EF4-FFF2-40B4-BE49-F238E27FC236}">
                  <a16:creationId xmlns:a16="http://schemas.microsoft.com/office/drawing/2014/main" id="{8F09150F-49A2-45CE-8035-F4F0471277A7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4" name="Rectangle 117">
              <a:extLst>
                <a:ext uri="{FF2B5EF4-FFF2-40B4-BE49-F238E27FC236}">
                  <a16:creationId xmlns:a16="http://schemas.microsoft.com/office/drawing/2014/main" id="{73A689F3-FA99-4A46-994C-408832B0D1EA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5" name="Group 118">
            <a:extLst>
              <a:ext uri="{FF2B5EF4-FFF2-40B4-BE49-F238E27FC236}">
                <a16:creationId xmlns:a16="http://schemas.microsoft.com/office/drawing/2014/main" id="{1581ED33-0273-42F3-A99F-57173D04EF0E}"/>
              </a:ext>
            </a:extLst>
          </p:cNvPr>
          <p:cNvGrpSpPr/>
          <p:nvPr/>
        </p:nvGrpSpPr>
        <p:grpSpPr>
          <a:xfrm>
            <a:off x="4914824" y="4581127"/>
            <a:ext cx="936104" cy="576064"/>
            <a:chOff x="6732240" y="4077072"/>
            <a:chExt cx="936104" cy="576064"/>
          </a:xfrm>
          <a:noFill/>
        </p:grpSpPr>
        <p:sp>
          <p:nvSpPr>
            <p:cNvPr id="56" name="Rectangle 119">
              <a:extLst>
                <a:ext uri="{FF2B5EF4-FFF2-40B4-BE49-F238E27FC236}">
                  <a16:creationId xmlns:a16="http://schemas.microsoft.com/office/drawing/2014/main" id="{BFC5EEC5-9ABA-4CD7-9B53-E5536BF6E89D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7" name="Rectangle 120">
              <a:extLst>
                <a:ext uri="{FF2B5EF4-FFF2-40B4-BE49-F238E27FC236}">
                  <a16:creationId xmlns:a16="http://schemas.microsoft.com/office/drawing/2014/main" id="{2F3A12D1-6B77-4276-A2B9-639491A78AAE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Rectangle 121">
              <a:extLst>
                <a:ext uri="{FF2B5EF4-FFF2-40B4-BE49-F238E27FC236}">
                  <a16:creationId xmlns:a16="http://schemas.microsoft.com/office/drawing/2014/main" id="{DB64F5F7-05B6-4D0D-BD88-0AC96CD823FD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9" name="Group 122">
            <a:extLst>
              <a:ext uri="{FF2B5EF4-FFF2-40B4-BE49-F238E27FC236}">
                <a16:creationId xmlns:a16="http://schemas.microsoft.com/office/drawing/2014/main" id="{08601A25-DE51-48F0-A578-08995DF5231F}"/>
              </a:ext>
            </a:extLst>
          </p:cNvPr>
          <p:cNvGrpSpPr/>
          <p:nvPr/>
        </p:nvGrpSpPr>
        <p:grpSpPr>
          <a:xfrm>
            <a:off x="5939825" y="4581127"/>
            <a:ext cx="936104" cy="576064"/>
            <a:chOff x="6732240" y="4077072"/>
            <a:chExt cx="936104" cy="576064"/>
          </a:xfrm>
          <a:noFill/>
        </p:grpSpPr>
        <p:sp>
          <p:nvSpPr>
            <p:cNvPr id="60" name="Rectangle 123">
              <a:extLst>
                <a:ext uri="{FF2B5EF4-FFF2-40B4-BE49-F238E27FC236}">
                  <a16:creationId xmlns:a16="http://schemas.microsoft.com/office/drawing/2014/main" id="{2E4E2E54-494A-4DC2-A8EB-5815266D6197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1" name="Rectangle 124">
              <a:extLst>
                <a:ext uri="{FF2B5EF4-FFF2-40B4-BE49-F238E27FC236}">
                  <a16:creationId xmlns:a16="http://schemas.microsoft.com/office/drawing/2014/main" id="{6C533CEA-066A-4B50-8F03-457D30640E3F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2" name="Rectangle 125">
              <a:extLst>
                <a:ext uri="{FF2B5EF4-FFF2-40B4-BE49-F238E27FC236}">
                  <a16:creationId xmlns:a16="http://schemas.microsoft.com/office/drawing/2014/main" id="{E0657258-E87B-4126-840C-0AF9ABE44651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63" name="Straight Arrow Connector 126">
            <a:extLst>
              <a:ext uri="{FF2B5EF4-FFF2-40B4-BE49-F238E27FC236}">
                <a16:creationId xmlns:a16="http://schemas.microsoft.com/office/drawing/2014/main" id="{FA736C48-47B4-4E44-98C4-38E7A4625F44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 flipH="1">
            <a:off x="6082054" y="2852935"/>
            <a:ext cx="550848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27">
            <a:extLst>
              <a:ext uri="{FF2B5EF4-FFF2-40B4-BE49-F238E27FC236}">
                <a16:creationId xmlns:a16="http://schemas.microsoft.com/office/drawing/2014/main" id="{82505C84-4AE9-4904-A143-22CCDBB47C2A}"/>
              </a:ext>
            </a:extLst>
          </p:cNvPr>
          <p:cNvCxnSpPr>
            <a:stCxn id="44" idx="2"/>
            <a:endCxn id="52" idx="0"/>
          </p:cNvCxnSpPr>
          <p:nvPr/>
        </p:nvCxnSpPr>
        <p:spPr>
          <a:xfrm>
            <a:off x="7320824" y="2852935"/>
            <a:ext cx="525606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28">
            <a:extLst>
              <a:ext uri="{FF2B5EF4-FFF2-40B4-BE49-F238E27FC236}">
                <a16:creationId xmlns:a16="http://schemas.microsoft.com/office/drawing/2014/main" id="{537043E4-CEB4-4C9B-9758-BDF67602F782}"/>
              </a:ext>
            </a:extLst>
          </p:cNvPr>
          <p:cNvCxnSpPr>
            <a:stCxn id="49" idx="2"/>
            <a:endCxn id="56" idx="0"/>
          </p:cNvCxnSpPr>
          <p:nvPr/>
        </p:nvCxnSpPr>
        <p:spPr>
          <a:xfrm flipH="1">
            <a:off x="5382877" y="3933055"/>
            <a:ext cx="348139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B96512F9-FFC9-4ACD-A02A-94E9C237E0F1}"/>
              </a:ext>
            </a:extLst>
          </p:cNvPr>
          <p:cNvCxnSpPr>
            <a:stCxn id="50" idx="2"/>
            <a:endCxn id="60" idx="0"/>
          </p:cNvCxnSpPr>
          <p:nvPr/>
        </p:nvCxnSpPr>
        <p:spPr>
          <a:xfrm flipH="1">
            <a:off x="6407877" y="3933055"/>
            <a:ext cx="25876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140">
            <a:extLst>
              <a:ext uri="{FF2B5EF4-FFF2-40B4-BE49-F238E27FC236}">
                <a16:creationId xmlns:a16="http://schemas.microsoft.com/office/drawing/2014/main" id="{E63F986E-C022-4243-A857-BA618034A4BA}"/>
              </a:ext>
            </a:extLst>
          </p:cNvPr>
          <p:cNvSpPr/>
          <p:nvPr/>
        </p:nvSpPr>
        <p:spPr>
          <a:xfrm>
            <a:off x="5242847" y="2011968"/>
            <a:ext cx="3467478" cy="2190939"/>
          </a:xfrm>
          <a:custGeom>
            <a:avLst/>
            <a:gdLst>
              <a:gd name="connsiteX0" fmla="*/ 1683945 w 3467478"/>
              <a:gd name="connsiteY0" fmla="*/ 0 h 2190939"/>
              <a:gd name="connsiteX1" fmla="*/ 253497 w 3467478"/>
              <a:gd name="connsiteY1" fmla="*/ 434566 h 2190939"/>
              <a:gd name="connsiteX2" fmla="*/ 0 w 3467478"/>
              <a:gd name="connsiteY2" fmla="*/ 1792586 h 2190939"/>
              <a:gd name="connsiteX3" fmla="*/ 325925 w 3467478"/>
              <a:gd name="connsiteY3" fmla="*/ 2190939 h 2190939"/>
              <a:gd name="connsiteX4" fmla="*/ 3232087 w 3467478"/>
              <a:gd name="connsiteY4" fmla="*/ 2145671 h 2190939"/>
              <a:gd name="connsiteX5" fmla="*/ 3467478 w 3467478"/>
              <a:gd name="connsiteY5" fmla="*/ 1204111 h 2190939"/>
              <a:gd name="connsiteX6" fmla="*/ 2290527 w 3467478"/>
              <a:gd name="connsiteY6" fmla="*/ 0 h 2190939"/>
              <a:gd name="connsiteX7" fmla="*/ 1683945 w 3467478"/>
              <a:gd name="connsiteY7" fmla="*/ 0 h 219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7478" h="2190939">
                <a:moveTo>
                  <a:pt x="1683945" y="0"/>
                </a:moveTo>
                <a:lnTo>
                  <a:pt x="253497" y="434566"/>
                </a:lnTo>
                <a:lnTo>
                  <a:pt x="0" y="1792586"/>
                </a:lnTo>
                <a:lnTo>
                  <a:pt x="325925" y="2190939"/>
                </a:lnTo>
                <a:lnTo>
                  <a:pt x="3232087" y="2145671"/>
                </a:lnTo>
                <a:lnTo>
                  <a:pt x="3467478" y="1204111"/>
                </a:lnTo>
                <a:lnTo>
                  <a:pt x="2290527" y="0"/>
                </a:lnTo>
                <a:lnTo>
                  <a:pt x="1683945" y="0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8" name="Right Arrow 141">
            <a:extLst>
              <a:ext uri="{FF2B5EF4-FFF2-40B4-BE49-F238E27FC236}">
                <a16:creationId xmlns:a16="http://schemas.microsoft.com/office/drawing/2014/main" id="{B6ED7BCD-B68C-498C-BD47-1EFBAEC5D918}"/>
              </a:ext>
            </a:extLst>
          </p:cNvPr>
          <p:cNvSpPr/>
          <p:nvPr/>
        </p:nvSpPr>
        <p:spPr>
          <a:xfrm>
            <a:off x="5031838" y="5301207"/>
            <a:ext cx="2346541" cy="7200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Filled from left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9" name="Rectangular Callout 142">
            <a:extLst>
              <a:ext uri="{FF2B5EF4-FFF2-40B4-BE49-F238E27FC236}">
                <a16:creationId xmlns:a16="http://schemas.microsoft.com/office/drawing/2014/main" id="{21FB5AE4-9046-4D4D-A8B1-A8A4A9A3FEBD}"/>
              </a:ext>
            </a:extLst>
          </p:cNvPr>
          <p:cNvSpPr/>
          <p:nvPr/>
        </p:nvSpPr>
        <p:spPr>
          <a:xfrm>
            <a:off x="7347358" y="4433499"/>
            <a:ext cx="1551386" cy="615681"/>
          </a:xfrm>
          <a:prstGeom prst="wedgeRectCallout">
            <a:avLst>
              <a:gd name="adj1" fmla="val -16303"/>
              <a:gd name="adj2" fmla="val -9509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Full tree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6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6807427-9102-4ACC-962F-8B7FF24DD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52"/>
          <a:stretch/>
        </p:blipFill>
        <p:spPr>
          <a:xfrm>
            <a:off x="5364088" y="1971464"/>
            <a:ext cx="3594912" cy="327543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8B7D5-1A21-42E8-B1E4-EE70975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DD812-D82F-47A5-B476-51026DB59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Implementation of Tree Node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0F934-0438-487B-A257-6913D82128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4901586" cy="568801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Has three references</a:t>
            </a:r>
          </a:p>
          <a:p>
            <a:pPr lvl="1"/>
            <a:r>
              <a:rPr lang="en-US" altLang="ko-KR" dirty="0"/>
              <a:t>Left hand side (LHS)</a:t>
            </a:r>
          </a:p>
          <a:p>
            <a:pPr lvl="1"/>
            <a:r>
              <a:rPr lang="en-US" altLang="ko-KR" dirty="0"/>
              <a:t>Right hand side (RHS)</a:t>
            </a:r>
          </a:p>
          <a:p>
            <a:pPr lvl="1"/>
            <a:r>
              <a:rPr lang="en-US" altLang="ko-KR" dirty="0"/>
              <a:t>Its own value</a:t>
            </a:r>
          </a:p>
          <a:p>
            <a:pPr lvl="1"/>
            <a:r>
              <a:rPr lang="en-US" altLang="ko-KR" dirty="0"/>
              <a:t>Its parent node</a:t>
            </a:r>
          </a:p>
          <a:p>
            <a:pPr lvl="1"/>
            <a:r>
              <a:rPr lang="en-US" altLang="ko-KR" dirty="0"/>
              <a:t>Not implemented here, but</a:t>
            </a:r>
          </a:p>
          <a:p>
            <a:pPr lvl="2"/>
            <a:r>
              <a:rPr lang="en-US" altLang="ko-KR" dirty="0"/>
              <a:t>LHS stores</a:t>
            </a:r>
          </a:p>
          <a:p>
            <a:pPr lvl="3"/>
            <a:r>
              <a:rPr lang="en-US" altLang="ko-KR" dirty="0"/>
              <a:t>Values have lower than its own value</a:t>
            </a:r>
          </a:p>
          <a:p>
            <a:pPr lvl="2"/>
            <a:r>
              <a:rPr lang="en-US" altLang="ko-KR" dirty="0"/>
              <a:t>RHS stores</a:t>
            </a:r>
          </a:p>
          <a:p>
            <a:pPr lvl="3"/>
            <a:r>
              <a:rPr lang="en-US" altLang="ko-KR" dirty="0"/>
              <a:t>Values have higher than its own value</a:t>
            </a:r>
          </a:p>
          <a:p>
            <a:pPr lvl="2"/>
            <a:r>
              <a:rPr lang="en-US" altLang="ko-KR" dirty="0"/>
              <a:t>Just as we all know that the department stores do not have a restroom on the first floor</a:t>
            </a:r>
          </a:p>
          <a:p>
            <a:r>
              <a:rPr lang="en-US" altLang="ko-KR" dirty="0"/>
              <a:t>Other than four references,</a:t>
            </a:r>
          </a:p>
          <a:p>
            <a:pPr lvl="1"/>
            <a:r>
              <a:rPr lang="en-US" altLang="ko-KR" dirty="0"/>
              <a:t>Simple get/set methods</a:t>
            </a:r>
          </a:p>
          <a:p>
            <a:pPr lvl="2"/>
            <a:r>
              <a:rPr lang="en-US" altLang="ko-KR" dirty="0"/>
              <a:t>What are the get/set methods?</a:t>
            </a:r>
          </a:p>
          <a:p>
            <a:pPr lvl="3"/>
            <a:r>
              <a:rPr lang="en-US" altLang="ko-KR" dirty="0"/>
              <a:t>Coming from encapsulation</a:t>
            </a:r>
          </a:p>
        </p:txBody>
      </p:sp>
      <p:sp>
        <p:nvSpPr>
          <p:cNvPr id="5" name="Right Brace 9">
            <a:extLst>
              <a:ext uri="{FF2B5EF4-FFF2-40B4-BE49-F238E27FC236}">
                <a16:creationId xmlns:a16="http://schemas.microsoft.com/office/drawing/2014/main" id="{DB77E733-9283-444F-B560-0379B80AFC84}"/>
              </a:ext>
            </a:extLst>
          </p:cNvPr>
          <p:cNvSpPr/>
          <p:nvPr/>
        </p:nvSpPr>
        <p:spPr>
          <a:xfrm>
            <a:off x="6396841" y="2146510"/>
            <a:ext cx="216024" cy="516293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75DA-6220-4881-B66D-8B3DAE340589}"/>
              </a:ext>
            </a:extLst>
          </p:cNvPr>
          <p:cNvSpPr txBox="1"/>
          <p:nvPr/>
        </p:nvSpPr>
        <p:spPr>
          <a:xfrm>
            <a:off x="6612865" y="221999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Four references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D3881551-1628-4AFF-A44E-256B7227ECCC}"/>
              </a:ext>
            </a:extLst>
          </p:cNvPr>
          <p:cNvGrpSpPr/>
          <p:nvPr/>
        </p:nvGrpSpPr>
        <p:grpSpPr>
          <a:xfrm>
            <a:off x="7992380" y="1212098"/>
            <a:ext cx="936104" cy="587102"/>
            <a:chOff x="6741820" y="1473746"/>
            <a:chExt cx="936104" cy="587102"/>
          </a:xfrm>
          <a:noFill/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498DC50A-4A06-4B5A-8F6A-8F9B51A9FE09}"/>
                </a:ext>
              </a:extLst>
            </p:cNvPr>
            <p:cNvGrpSpPr/>
            <p:nvPr/>
          </p:nvGrpSpPr>
          <p:grpSpPr>
            <a:xfrm>
              <a:off x="6741820" y="1484784"/>
              <a:ext cx="936104" cy="576064"/>
              <a:chOff x="4051263" y="2106072"/>
              <a:chExt cx="936104" cy="576064"/>
            </a:xfrm>
            <a:grpFill/>
          </p:grpSpPr>
          <p:grpSp>
            <p:nvGrpSpPr>
              <p:cNvPr id="10" name="Group 5">
                <a:extLst>
                  <a:ext uri="{FF2B5EF4-FFF2-40B4-BE49-F238E27FC236}">
                    <a16:creationId xmlns:a16="http://schemas.microsoft.com/office/drawing/2014/main" id="{D6177051-EAED-445A-ACDF-AA8E72C50AE6}"/>
                  </a:ext>
                </a:extLst>
              </p:cNvPr>
              <p:cNvGrpSpPr/>
              <p:nvPr/>
            </p:nvGrpSpPr>
            <p:grpSpPr>
              <a:xfrm>
                <a:off x="4051263" y="2106072"/>
                <a:ext cx="936104" cy="576064"/>
                <a:chOff x="6732240" y="4077072"/>
                <a:chExt cx="936104" cy="576064"/>
              </a:xfrm>
              <a:grpFill/>
            </p:grpSpPr>
            <p:sp>
              <p:nvSpPr>
                <p:cNvPr id="12" name="Rectangle 7">
                  <a:extLst>
                    <a:ext uri="{FF2B5EF4-FFF2-40B4-BE49-F238E27FC236}">
                      <a16:creationId xmlns:a16="http://schemas.microsoft.com/office/drawing/2014/main" id="{79B5E1CA-2987-4004-B85D-07A5E0FB5A82}"/>
                    </a:ext>
                  </a:extLst>
                </p:cNvPr>
                <p:cNvSpPr/>
                <p:nvPr/>
              </p:nvSpPr>
              <p:spPr>
                <a:xfrm>
                  <a:off x="6732240" y="4077072"/>
                  <a:ext cx="936104" cy="57606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Rectangle 8">
                  <a:extLst>
                    <a:ext uri="{FF2B5EF4-FFF2-40B4-BE49-F238E27FC236}">
                      <a16:creationId xmlns:a16="http://schemas.microsoft.com/office/drawing/2014/main" id="{D9ABFD2D-CD5F-4DBB-8343-5F36FECE5C86}"/>
                    </a:ext>
                  </a:extLst>
                </p:cNvPr>
                <p:cNvSpPr/>
                <p:nvPr/>
              </p:nvSpPr>
              <p:spPr>
                <a:xfrm>
                  <a:off x="6732240" y="4437112"/>
                  <a:ext cx="234026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37953C73-DA89-4A95-8F90-F5BE817AA286}"/>
                  </a:ext>
                </a:extLst>
              </p:cNvPr>
              <p:cNvSpPr/>
              <p:nvPr/>
            </p:nvSpPr>
            <p:spPr>
              <a:xfrm>
                <a:off x="4739845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760A8F71-94D8-490E-9DF9-A5DB51081678}"/>
                </a:ext>
              </a:extLst>
            </p:cNvPr>
            <p:cNvSpPr/>
            <p:nvPr/>
          </p:nvSpPr>
          <p:spPr>
            <a:xfrm>
              <a:off x="6748566" y="1473746"/>
              <a:ext cx="929358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476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8B7D5-1A21-42E8-B1E4-EE70975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DD812-D82F-47A5-B476-51026DB59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Implementation of BST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0F934-0438-487B-A257-6913D82128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21397" y="4649984"/>
            <a:ext cx="5760194" cy="1803204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BST handles the data stored through its root</a:t>
            </a:r>
          </a:p>
          <a:p>
            <a:pPr lvl="1"/>
            <a:r>
              <a:rPr lang="en-US" altLang="ko-KR" dirty="0"/>
              <a:t>Root has its own value</a:t>
            </a:r>
          </a:p>
          <a:p>
            <a:pPr lvl="1"/>
            <a:r>
              <a:rPr lang="en-US" altLang="ko-KR" dirty="0"/>
              <a:t>Tree instance access to the root</a:t>
            </a:r>
          </a:p>
          <a:p>
            <a:pPr lvl="1"/>
            <a:r>
              <a:rPr lang="en-US" altLang="ko-KR" dirty="0"/>
              <a:t>Only through the root, the tree instances access to the descendant nodes of the root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6C462570-5380-4863-B7E6-1CBEDE5CC4FD}"/>
              </a:ext>
            </a:extLst>
          </p:cNvPr>
          <p:cNvGrpSpPr/>
          <p:nvPr/>
        </p:nvGrpSpPr>
        <p:grpSpPr>
          <a:xfrm>
            <a:off x="6300192" y="1593192"/>
            <a:ext cx="936104" cy="576064"/>
            <a:chOff x="4051263" y="2106072"/>
            <a:chExt cx="936104" cy="576064"/>
          </a:xfrm>
          <a:noFill/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49E9E4AB-7C81-41BB-9260-1B14CD603963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F2020F82-62C2-4554-A7A6-D02E93CD006F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 (</a:t>
                </a:r>
                <a:r>
                  <a:rPr lang="en-US" altLang="ko-KR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root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1E180C07-F914-4307-8BED-290D661636B5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DC926E74-BA83-4A43-90BD-03DCD8231426}"/>
                </a:ext>
              </a:extLst>
            </p:cNvPr>
            <p:cNvSpPr/>
            <p:nvPr/>
          </p:nvSpPr>
          <p:spPr>
            <a:xfrm>
              <a:off x="4739845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CCA7BEC-B6FF-43ED-A0E7-CBC889C187A7}"/>
              </a:ext>
            </a:extLst>
          </p:cNvPr>
          <p:cNvGrpSpPr/>
          <p:nvPr/>
        </p:nvGrpSpPr>
        <p:grpSpPr>
          <a:xfrm>
            <a:off x="5398305" y="2673312"/>
            <a:ext cx="936104" cy="576064"/>
            <a:chOff x="6732240" y="4077072"/>
            <a:chExt cx="936104" cy="576064"/>
          </a:xfrm>
          <a:noFill/>
        </p:grpSpPr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3D140F0F-0901-43EB-B9AB-54EF76090F5A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641E8665-0ED4-45E7-B73E-FA99CDFAD655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351C5682-A7AD-472F-AFD7-0489C3E403F3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0A68841-4A05-41B2-BFEB-A509FA1A6532}"/>
              </a:ext>
            </a:extLst>
          </p:cNvPr>
          <p:cNvGrpSpPr/>
          <p:nvPr/>
        </p:nvGrpSpPr>
        <p:grpSpPr>
          <a:xfrm>
            <a:off x="7162681" y="2673312"/>
            <a:ext cx="936104" cy="576064"/>
            <a:chOff x="6732240" y="4077072"/>
            <a:chExt cx="936104" cy="576064"/>
          </a:xfrm>
          <a:noFill/>
        </p:grpSpPr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E6B339B7-30D7-4FBD-B78F-73ECC1C821E0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3669694B-04B3-4A7B-A3C9-AF257CFAA383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99DAAFF0-4DD8-46AB-9E75-88576A6D41C9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9844BAB6-4B9F-4285-A5B7-3AFF80BFC3AC}"/>
              </a:ext>
            </a:extLst>
          </p:cNvPr>
          <p:cNvGrpSpPr/>
          <p:nvPr/>
        </p:nvGrpSpPr>
        <p:grpSpPr>
          <a:xfrm>
            <a:off x="4716016" y="3897448"/>
            <a:ext cx="936104" cy="576064"/>
            <a:chOff x="6732240" y="4077072"/>
            <a:chExt cx="936104" cy="576064"/>
          </a:xfrm>
          <a:noFill/>
        </p:grpSpPr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6C340628-8F12-459C-9645-AE7D760F5795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5AAEF734-1F09-48D4-9F59-46634437B754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F4686A98-28A2-4BA0-A8C9-FB432FE8A8F3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861656D0-335C-41B1-BFE4-2F6A188E03A9}"/>
              </a:ext>
            </a:extLst>
          </p:cNvPr>
          <p:cNvGrpSpPr/>
          <p:nvPr/>
        </p:nvGrpSpPr>
        <p:grpSpPr>
          <a:xfrm>
            <a:off x="5724128" y="3897448"/>
            <a:ext cx="936104" cy="576064"/>
            <a:chOff x="6732240" y="4077072"/>
            <a:chExt cx="936104" cy="576064"/>
          </a:xfrm>
          <a:noFill/>
        </p:grpSpPr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2DEA8BF-1764-4E7B-99F3-519C1C45F9D8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45AD67F7-6802-4FA8-91DC-E21DB3F2A967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942A18C-A5AD-443E-9742-CDB4A66B2488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Straight Arrow Connector 26">
            <a:extLst>
              <a:ext uri="{FF2B5EF4-FFF2-40B4-BE49-F238E27FC236}">
                <a16:creationId xmlns:a16="http://schemas.microsoft.com/office/drawing/2014/main" id="{BE98D410-75A6-4489-A230-2FFB3FB8EDD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5866357" y="2169256"/>
            <a:ext cx="550848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7">
            <a:extLst>
              <a:ext uri="{FF2B5EF4-FFF2-40B4-BE49-F238E27FC236}">
                <a16:creationId xmlns:a16="http://schemas.microsoft.com/office/drawing/2014/main" id="{E728FBBA-FB0B-4941-AA11-836E694AF4AA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7105127" y="2169256"/>
            <a:ext cx="525606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8">
            <a:extLst>
              <a:ext uri="{FF2B5EF4-FFF2-40B4-BE49-F238E27FC236}">
                <a16:creationId xmlns:a16="http://schemas.microsoft.com/office/drawing/2014/main" id="{E8306E36-A37B-43E9-9F33-DBE680DCA34E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flipH="1">
            <a:off x="5184068" y="3249376"/>
            <a:ext cx="331250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9">
            <a:extLst>
              <a:ext uri="{FF2B5EF4-FFF2-40B4-BE49-F238E27FC236}">
                <a16:creationId xmlns:a16="http://schemas.microsoft.com/office/drawing/2014/main" id="{48D4B53B-73DE-48C1-A241-71452DC21730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flipH="1">
            <a:off x="6192180" y="3249376"/>
            <a:ext cx="25876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30">
            <a:extLst>
              <a:ext uri="{FF2B5EF4-FFF2-40B4-BE49-F238E27FC236}">
                <a16:creationId xmlns:a16="http://schemas.microsoft.com/office/drawing/2014/main" id="{F74A4A3E-8105-4C6C-B8BD-CEE933455011}"/>
              </a:ext>
            </a:extLst>
          </p:cNvPr>
          <p:cNvGrpSpPr/>
          <p:nvPr/>
        </p:nvGrpSpPr>
        <p:grpSpPr>
          <a:xfrm>
            <a:off x="6804248" y="3897448"/>
            <a:ext cx="936104" cy="576064"/>
            <a:chOff x="6732240" y="4077072"/>
            <a:chExt cx="936104" cy="576064"/>
          </a:xfrm>
          <a:noFill/>
        </p:grpSpPr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20643824-1114-4D9E-9DC5-F389EE10398F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D5ED5F4B-2129-443F-99DD-8E562FE75A05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F7C7E06D-990C-4341-819A-307B3954459C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Straight Arrow Connector 34">
            <a:extLst>
              <a:ext uri="{FF2B5EF4-FFF2-40B4-BE49-F238E27FC236}">
                <a16:creationId xmlns:a16="http://schemas.microsoft.com/office/drawing/2014/main" id="{66899FA9-32DB-42D3-883F-E36C97017077}"/>
              </a:ext>
            </a:extLst>
          </p:cNvPr>
          <p:cNvCxnSpPr>
            <a:stCxn id="16" idx="2"/>
            <a:endCxn id="31" idx="0"/>
          </p:cNvCxnSpPr>
          <p:nvPr/>
        </p:nvCxnSpPr>
        <p:spPr>
          <a:xfrm flipH="1">
            <a:off x="7272300" y="3249376"/>
            <a:ext cx="7394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5">
            <a:extLst>
              <a:ext uri="{FF2B5EF4-FFF2-40B4-BE49-F238E27FC236}">
                <a16:creationId xmlns:a16="http://schemas.microsoft.com/office/drawing/2014/main" id="{C41995B9-DA7A-47F2-AE6E-E5F776C064F8}"/>
              </a:ext>
            </a:extLst>
          </p:cNvPr>
          <p:cNvSpPr/>
          <p:nvPr/>
        </p:nvSpPr>
        <p:spPr>
          <a:xfrm>
            <a:off x="6154223" y="729096"/>
            <a:ext cx="1217359" cy="5760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Tree instance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6">
            <a:extLst>
              <a:ext uri="{FF2B5EF4-FFF2-40B4-BE49-F238E27FC236}">
                <a16:creationId xmlns:a16="http://schemas.microsoft.com/office/drawing/2014/main" id="{3D8A5F01-2111-4E17-9ECF-B1855141B188}"/>
              </a:ext>
            </a:extLst>
          </p:cNvPr>
          <p:cNvCxnSpPr>
            <a:stCxn id="35" idx="2"/>
            <a:endCxn id="8" idx="0"/>
          </p:cNvCxnSpPr>
          <p:nvPr/>
        </p:nvCxnSpPr>
        <p:spPr>
          <a:xfrm>
            <a:off x="6762902" y="1305160"/>
            <a:ext cx="5342" cy="28803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FDB62419-09BE-4917-B284-C63BD57AB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6" y="1519088"/>
            <a:ext cx="3050360" cy="41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886EA93-A0E5-4095-9677-E8A8740868BD}" vid="{A2381122-1B5B-452D-A0A8-6864FD470E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B570082-9B7A-4931-B58A-030ECED403D7}">
  <we:reference id="wa104038830" version="1.0.0.2" store="en-us" storeType="OMEX"/>
  <we:alternateReferences>
    <we:reference id="WA104038830" version="1.0.0.2" store="WA1040388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83B383F-8525-4BA4-AF4F-EF6A1B7C7268}">
  <we:reference id="wa104178141" version="1.0.1.0" store="en-us" storeType="OMEX"/>
  <we:alternateReferences>
    <we:reference id="WA104178141" version="1.0.1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AAILab-발표자료-템플릿-ver-1</Template>
  <TotalTime>515</TotalTime>
  <Words>2748</Words>
  <Application>Microsoft Office PowerPoint</Application>
  <PresentationFormat>화면 슬라이드 쇼(4:3)</PresentationFormat>
  <Paragraphs>385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나눔고딕 ExtraBold</vt:lpstr>
      <vt:lpstr>맑은 고딕</vt:lpstr>
      <vt:lpstr>Arial</vt:lpstr>
      <vt:lpstr>Cambria Math</vt:lpstr>
      <vt:lpstr>Helvetica</vt:lpstr>
      <vt:lpstr>Times New Roman</vt:lpstr>
      <vt:lpstr>발표 템플릿</vt:lpstr>
      <vt:lpstr>IE260 Lecture 6: Tree</vt:lpstr>
      <vt:lpstr>Short Recap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Offline Class Plan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 병후</dc:creator>
  <cp:lastModifiedBy>나 병후</cp:lastModifiedBy>
  <cp:revision>76</cp:revision>
  <cp:lastPrinted>2018-01-19T00:23:58Z</cp:lastPrinted>
  <dcterms:created xsi:type="dcterms:W3CDTF">2019-04-30T10:18:06Z</dcterms:created>
  <dcterms:modified xsi:type="dcterms:W3CDTF">2019-08-16T12:20:51Z</dcterms:modified>
</cp:coreProperties>
</file>