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5" r:id="rId4"/>
    <p:sldId id="268" r:id="rId5"/>
    <p:sldId id="266" r:id="rId6"/>
    <p:sldId id="269" r:id="rId7"/>
    <p:sldId id="271" r:id="rId8"/>
    <p:sldId id="272" r:id="rId9"/>
    <p:sldId id="284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8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033BF-187F-7846-8DB4-3C00089C53A9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D569B-BF3A-724D-B8CE-0A2B239D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1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7A87-6658-6C4E-A7FF-0D2B169E45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6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7A87-6658-6C4E-A7FF-0D2B169E45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85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7A87-6658-6C4E-A7FF-0D2B169E45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7A87-6658-6C4E-A7FF-0D2B169E45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88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7A87-6658-6C4E-A7FF-0D2B169E45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2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7A87-6658-6C4E-A7FF-0D2B169E45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0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7A87-6658-6C4E-A7FF-0D2B169E45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15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7A87-6658-6C4E-A7FF-0D2B169E45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23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07A87-6658-6C4E-A7FF-0D2B169E45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9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BDBB-1619-6F42-AA3A-71DAA9AE9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B0ECD-1DA1-F440-9914-F29190A7D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7345-A196-D049-8F57-A053F122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9CD5E-3BBA-3A47-8B96-E31DC9DF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FAD6C-37BB-894A-9CDB-731BC9EE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1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B4A3-8C13-A64E-9761-ACA49288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799B2-B735-3048-B65F-F705CE24E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3DB0B-3C6B-7847-B316-FD816FD9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3A62-B43E-124E-9C2D-15B9EB86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898FA-300B-8C44-8E89-5A71C661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5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0D783-672F-3949-87B2-40DCA29BB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7E49C-D7DD-F748-A5C5-D46DF8DF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6B170-4A71-CB41-A371-BF0BBA3D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898C8-14B7-9745-8B3D-12147E2E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2221-23C1-6C42-BCD6-71C4F682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9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1103-7A6F-CD43-903D-27619DBB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3DD3-F669-3F43-ACD3-FF2A32C08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7C598-4FE5-794D-AE92-C2F9C953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F732D-7C8D-A246-A825-ACD75643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E047-F9F8-8D46-9090-C1464585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0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6784-7FAD-FD47-B139-40BAD6CA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7641-9C8C-8944-B4DC-9A1CA5FF2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3F825-312A-1E4D-AEFD-34D3607D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C93E-F233-AB44-B37E-E1230249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D48E-E084-0B49-B103-884A00C4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3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B427-E730-A041-A8F1-68E07FE0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FB99D-8571-6345-86BE-164D6E572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AC850-E9DB-B74D-960B-9CA4FD041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A7F77-FEB2-9D45-ACC6-F98A8490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CFCB6-7847-7647-9700-DD3576AC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9AE4B-F9F2-A846-BF20-789526EF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5C6D-2DFE-5F40-9C93-96DD810F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95A51-F091-3645-BDE2-9C4DA2D5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B38C7-616C-3049-83D1-1FADF8349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56D46-75C2-1D4D-9BC9-45551F3D2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9B200-CF54-274F-9500-6E9D3086E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66E79-7B21-8F4C-A3EA-1DE651FD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C6C94-D6FB-2F40-9E08-A97A2777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95900-5337-AD41-940E-C60382F9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2A8D-7591-DD45-AC2C-DF922996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96CAE-4146-D94B-A9B2-5A7407EE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94D7D-2C9F-4947-9B6F-FF5DF191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17C31-BA44-AB45-B76B-3FDAE85F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8CBFA6-95DD-E740-9477-0B6405DB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6F716-89BD-0B44-9B88-0B6780F0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8EB4F-F6B2-5742-984A-9AA15552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7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ECF0-6A36-4A47-8842-48904A87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47B0-5253-D141-B8B3-D4B8C55EF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5D489-70A7-6F44-8C00-0BE4350BF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FB383-A39E-344B-8DC8-0E85BDF5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11154-C9F2-A040-A657-654A1577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4C5B4-A08A-5144-8221-01D6C93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9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2CC9-1417-D542-BB43-183B576C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2AA0C-AAA9-8749-BC3D-65DCFD851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4C00F-F8A8-0549-B074-6C76D8FD7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BCBE9-69A9-DA4A-AA6C-8C6349AC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2D23B-1760-6F43-96DA-1A27AA29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455B5-6F8B-9648-B255-7036BCFD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1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1FA3-9AB8-7346-BFA3-CBC08C53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EEFED-43E3-C34D-AEFD-00790B468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78F3-F8C8-BF4E-96BD-8483AE1F4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E993-DD5C-4848-80FA-E3FA3741396F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0E89A-86F8-B64D-BFD1-0101CFE54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95692-E456-8348-8BEC-F85E93083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FE194-560F-E743-96CA-99DBD408D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265A-EAF8-6A40-B726-239C3CE1E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62FA8-0CB7-7348-9353-5B08456FC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A3BC3E-ACA9-524C-84A5-FD606311D679}"/>
              </a:ext>
            </a:extLst>
          </p:cNvPr>
          <p:cNvGrpSpPr/>
          <p:nvPr/>
        </p:nvGrpSpPr>
        <p:grpSpPr>
          <a:xfrm>
            <a:off x="5738990" y="1662456"/>
            <a:ext cx="5541456" cy="3555002"/>
            <a:chOff x="5738990" y="1662456"/>
            <a:chExt cx="5541456" cy="355500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22506C1-61A3-944F-9AA4-95872F5FD4DF}"/>
                </a:ext>
              </a:extLst>
            </p:cNvPr>
            <p:cNvGrpSpPr/>
            <p:nvPr/>
          </p:nvGrpSpPr>
          <p:grpSpPr>
            <a:xfrm>
              <a:off x="6496211" y="1662456"/>
              <a:ext cx="4784235" cy="3555002"/>
              <a:chOff x="5796964" y="1662456"/>
              <a:chExt cx="4784235" cy="355500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AF62947-CBA9-D94A-94C3-0B78C36E76AB}"/>
                  </a:ext>
                </a:extLst>
              </p:cNvPr>
              <p:cNvGrpSpPr/>
              <p:nvPr/>
            </p:nvGrpSpPr>
            <p:grpSpPr>
              <a:xfrm>
                <a:off x="5796964" y="1662456"/>
                <a:ext cx="4784235" cy="3555002"/>
                <a:chOff x="5796964" y="1662456"/>
                <a:chExt cx="4784235" cy="3555002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35D5E92-EAC1-5944-89DF-37B2F0858EA3}"/>
                    </a:ext>
                  </a:extLst>
                </p:cNvPr>
                <p:cNvGrpSpPr/>
                <p:nvPr/>
              </p:nvGrpSpPr>
              <p:grpSpPr>
                <a:xfrm>
                  <a:off x="5796964" y="1662456"/>
                  <a:ext cx="4784235" cy="3555002"/>
                  <a:chOff x="5796964" y="1662456"/>
                  <a:chExt cx="4784235" cy="3555002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28ADF54B-946E-224C-B464-BF8C1AA9310E}"/>
                      </a:ext>
                    </a:extLst>
                  </p:cNvPr>
                  <p:cNvGrpSpPr/>
                  <p:nvPr/>
                </p:nvGrpSpPr>
                <p:grpSpPr>
                  <a:xfrm>
                    <a:off x="5796964" y="1662456"/>
                    <a:ext cx="4784235" cy="3555002"/>
                    <a:chOff x="5796964" y="1662456"/>
                    <a:chExt cx="4784235" cy="3555002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AB770A52-3FDF-8C4F-86E7-5E64A484A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6964" y="1662456"/>
                      <a:ext cx="4784235" cy="3555002"/>
                      <a:chOff x="5796964" y="1662456"/>
                      <a:chExt cx="4784235" cy="3555002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8335C1B5-B847-4545-8DD6-DB9B8F2092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6964" y="1662456"/>
                        <a:ext cx="4784235" cy="3555002"/>
                        <a:chOff x="5796964" y="1662456"/>
                        <a:chExt cx="4784235" cy="3555002"/>
                      </a:xfrm>
                    </p:grpSpPr>
                    <p:grpSp>
                      <p:nvGrpSpPr>
                        <p:cNvPr id="45" name="Group 44">
                          <a:extLst>
                            <a:ext uri="{FF2B5EF4-FFF2-40B4-BE49-F238E27FC236}">
                              <a16:creationId xmlns:a16="http://schemas.microsoft.com/office/drawing/2014/main" id="{258282C0-7251-0042-8ABE-A1127D84C2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6964" y="1662456"/>
                          <a:ext cx="4784235" cy="3555002"/>
                          <a:chOff x="5796964" y="1662456"/>
                          <a:chExt cx="4784235" cy="3555002"/>
                        </a:xfrm>
                      </p:grpSpPr>
                      <p:grpSp>
                        <p:nvGrpSpPr>
                          <p:cNvPr id="41" name="Group 40">
                            <a:extLst>
                              <a:ext uri="{FF2B5EF4-FFF2-40B4-BE49-F238E27FC236}">
                                <a16:creationId xmlns:a16="http://schemas.microsoft.com/office/drawing/2014/main" id="{CBBA703B-DE9B-EB49-B79E-DB365AF6DF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6964" y="1869577"/>
                            <a:ext cx="4784235" cy="3347881"/>
                            <a:chOff x="5796964" y="1869577"/>
                            <a:chExt cx="4784235" cy="3347881"/>
                          </a:xfrm>
                        </p:grpSpPr>
                        <p:pic>
                          <p:nvPicPr>
                            <p:cNvPr id="9" name="Picture 8">
                              <a:extLst>
                                <a:ext uri="{FF2B5EF4-FFF2-40B4-BE49-F238E27FC236}">
                                  <a16:creationId xmlns:a16="http://schemas.microsoft.com/office/drawing/2014/main" id="{A345AFD9-73E7-F249-AAE3-957BC018EF1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b="39448"/>
                            <a:stretch/>
                          </p:blipFill>
                          <p:spPr>
                            <a:xfrm>
                              <a:off x="5796964" y="1869577"/>
                              <a:ext cx="4784235" cy="3347881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B87BC3B7-5FC5-8D4B-BD15-F3F1C4EC9B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98445" y="3093057"/>
                              <a:ext cx="1425408" cy="1099281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7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43" name="Rectangle 42">
                            <a:extLst>
                              <a:ext uri="{FF2B5EF4-FFF2-40B4-BE49-F238E27FC236}">
                                <a16:creationId xmlns:a16="http://schemas.microsoft.com/office/drawing/2014/main" id="{E6CB7868-6FB4-254D-90B1-5457BF8B72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50179" y="1662456"/>
                            <a:ext cx="1320797" cy="55793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4" name="Rectangle 43">
                            <a:extLst>
                              <a:ext uri="{FF2B5EF4-FFF2-40B4-BE49-F238E27FC236}">
                                <a16:creationId xmlns:a16="http://schemas.microsoft.com/office/drawing/2014/main" id="{6C4B43BF-ABED-5449-B500-85FEE0F4B7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8357870" y="2417870"/>
                            <a:ext cx="1133058" cy="4536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6" name="Oval 45">
                          <a:extLst>
                            <a:ext uri="{FF2B5EF4-FFF2-40B4-BE49-F238E27FC236}">
                              <a16:creationId xmlns:a16="http://schemas.microsoft.com/office/drawing/2014/main" id="{9A28091B-693C-6E4B-A426-A6FBBF88B8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6795748" y="4102839"/>
                          <a:ext cx="568431" cy="29178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Oval 46">
                          <a:extLst>
                            <a:ext uri="{FF2B5EF4-FFF2-40B4-BE49-F238E27FC236}">
                              <a16:creationId xmlns:a16="http://schemas.microsoft.com/office/drawing/2014/main" id="{3D29244F-3006-0748-850A-F98B65B25F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7083545" y="3739498"/>
                          <a:ext cx="536237" cy="424757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C9CFD543-E18D-F748-8EE6-BEFE735C942D}"/>
                          </a:ext>
                        </a:extLst>
                      </p:cNvPr>
                      <p:cNvSpPr/>
                      <p:nvPr/>
                    </p:nvSpPr>
                    <p:spPr>
                      <a:xfrm rot="4926118">
                        <a:off x="7637575" y="3865760"/>
                        <a:ext cx="488901" cy="312660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06194742-4CBE-884D-81FB-4734BB70E975}"/>
                        </a:ext>
                      </a:extLst>
                    </p:cNvPr>
                    <p:cNvSpPr/>
                    <p:nvPr/>
                  </p:nvSpPr>
                  <p:spPr>
                    <a:xfrm rot="409506">
                      <a:off x="6829075" y="3911018"/>
                      <a:ext cx="241508" cy="172251"/>
                    </a:xfrm>
                    <a:prstGeom prst="ellips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9BA71C51-47B8-2D4A-9449-4D5A50FF27C3}"/>
                      </a:ext>
                    </a:extLst>
                  </p:cNvPr>
                  <p:cNvSpPr/>
                  <p:nvPr/>
                </p:nvSpPr>
                <p:spPr>
                  <a:xfrm rot="409506">
                    <a:off x="7062654" y="3863122"/>
                    <a:ext cx="241508" cy="172251"/>
                  </a:xfrm>
                  <a:prstGeom prst="ellips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014AA7-002E-EA43-81F1-6DFD1DC27583}"/>
                    </a:ext>
                  </a:extLst>
                </p:cNvPr>
                <p:cNvSpPr/>
                <p:nvPr/>
              </p:nvSpPr>
              <p:spPr>
                <a:xfrm rot="409506">
                  <a:off x="7459402" y="3841588"/>
                  <a:ext cx="241508" cy="172251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5ABE5B4-BA9E-C34C-9496-6D7EBBCDBF6D}"/>
                  </a:ext>
                </a:extLst>
              </p:cNvPr>
              <p:cNvSpPr/>
              <p:nvPr/>
            </p:nvSpPr>
            <p:spPr>
              <a:xfrm rot="409506">
                <a:off x="8010185" y="3726330"/>
                <a:ext cx="241508" cy="17225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6EABBB6-082A-2E42-A540-003C35BF2A68}"/>
                </a:ext>
              </a:extLst>
            </p:cNvPr>
            <p:cNvSpPr/>
            <p:nvPr/>
          </p:nvSpPr>
          <p:spPr>
            <a:xfrm>
              <a:off x="5738990" y="2166344"/>
              <a:ext cx="794203" cy="1842314"/>
            </a:xfrm>
            <a:custGeom>
              <a:avLst/>
              <a:gdLst>
                <a:gd name="connsiteX0" fmla="*/ 0 w 990600"/>
                <a:gd name="connsiteY0" fmla="*/ 2917149 h 2917149"/>
                <a:gd name="connsiteX1" fmla="*/ 558800 w 990600"/>
                <a:gd name="connsiteY1" fmla="*/ 2332949 h 2917149"/>
                <a:gd name="connsiteX2" fmla="*/ 609600 w 990600"/>
                <a:gd name="connsiteY2" fmla="*/ 275549 h 2917149"/>
                <a:gd name="connsiteX3" fmla="*/ 990600 w 990600"/>
                <a:gd name="connsiteY3" fmla="*/ 21549 h 291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17149">
                  <a:moveTo>
                    <a:pt x="0" y="2917149"/>
                  </a:moveTo>
                  <a:cubicBezTo>
                    <a:pt x="228600" y="2845182"/>
                    <a:pt x="457200" y="2773216"/>
                    <a:pt x="558800" y="2332949"/>
                  </a:cubicBezTo>
                  <a:cubicBezTo>
                    <a:pt x="660400" y="1892682"/>
                    <a:pt x="537633" y="660782"/>
                    <a:pt x="609600" y="275549"/>
                  </a:cubicBezTo>
                  <a:cubicBezTo>
                    <a:pt x="681567" y="-109684"/>
                    <a:pt x="990600" y="21549"/>
                    <a:pt x="990600" y="21549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B6FE4D15-D951-1F48-9CAE-EE947A04938C}"/>
                </a:ext>
              </a:extLst>
            </p:cNvPr>
            <p:cNvSpPr/>
            <p:nvPr/>
          </p:nvSpPr>
          <p:spPr>
            <a:xfrm>
              <a:off x="5774627" y="4336157"/>
              <a:ext cx="763657" cy="797273"/>
            </a:xfrm>
            <a:custGeom>
              <a:avLst/>
              <a:gdLst>
                <a:gd name="connsiteX0" fmla="*/ 0 w 952500"/>
                <a:gd name="connsiteY0" fmla="*/ 4233 h 2348806"/>
                <a:gd name="connsiteX1" fmla="*/ 419100 w 952500"/>
                <a:gd name="connsiteY1" fmla="*/ 42333 h 2348806"/>
                <a:gd name="connsiteX2" fmla="*/ 552450 w 952500"/>
                <a:gd name="connsiteY2" fmla="*/ 309033 h 2348806"/>
                <a:gd name="connsiteX3" fmla="*/ 590550 w 952500"/>
                <a:gd name="connsiteY3" fmla="*/ 1090083 h 2348806"/>
                <a:gd name="connsiteX4" fmla="*/ 609600 w 952500"/>
                <a:gd name="connsiteY4" fmla="*/ 2214033 h 2348806"/>
                <a:gd name="connsiteX5" fmla="*/ 952500 w 952500"/>
                <a:gd name="connsiteY5" fmla="*/ 2328333 h 23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2348806">
                  <a:moveTo>
                    <a:pt x="0" y="4233"/>
                  </a:moveTo>
                  <a:cubicBezTo>
                    <a:pt x="163512" y="-2117"/>
                    <a:pt x="327025" y="-8467"/>
                    <a:pt x="419100" y="42333"/>
                  </a:cubicBezTo>
                  <a:cubicBezTo>
                    <a:pt x="511175" y="93133"/>
                    <a:pt x="523875" y="134408"/>
                    <a:pt x="552450" y="309033"/>
                  </a:cubicBezTo>
                  <a:cubicBezTo>
                    <a:pt x="581025" y="483658"/>
                    <a:pt x="581025" y="772583"/>
                    <a:pt x="590550" y="1090083"/>
                  </a:cubicBezTo>
                  <a:cubicBezTo>
                    <a:pt x="600075" y="1407583"/>
                    <a:pt x="549275" y="2007658"/>
                    <a:pt x="609600" y="2214033"/>
                  </a:cubicBezTo>
                  <a:cubicBezTo>
                    <a:pt x="669925" y="2420408"/>
                    <a:pt x="952500" y="2328333"/>
                    <a:pt x="952500" y="23283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A9FB097-4186-194C-AF73-306F78611046}"/>
              </a:ext>
            </a:extLst>
          </p:cNvPr>
          <p:cNvSpPr/>
          <p:nvPr/>
        </p:nvSpPr>
        <p:spPr>
          <a:xfrm>
            <a:off x="-2" y="6090123"/>
            <a:ext cx="12192000" cy="767877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87D7790-82BD-224C-9248-17E5269A959C}"/>
              </a:ext>
            </a:extLst>
          </p:cNvPr>
          <p:cNvSpPr/>
          <p:nvPr/>
        </p:nvSpPr>
        <p:spPr>
          <a:xfrm rot="409506">
            <a:off x="8460519" y="3753218"/>
            <a:ext cx="241508" cy="23039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12DEA7-DCFC-C849-8B52-0329DDC75FBA}"/>
              </a:ext>
            </a:extLst>
          </p:cNvPr>
          <p:cNvGrpSpPr/>
          <p:nvPr/>
        </p:nvGrpSpPr>
        <p:grpSpPr>
          <a:xfrm>
            <a:off x="6219560" y="-208971"/>
            <a:ext cx="3366468" cy="5399488"/>
            <a:chOff x="6219560" y="-208971"/>
            <a:chExt cx="3366468" cy="539948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7BF4B0A-A668-104C-9361-6E301C2F70C5}"/>
                </a:ext>
              </a:extLst>
            </p:cNvPr>
            <p:cNvSpPr/>
            <p:nvPr/>
          </p:nvSpPr>
          <p:spPr>
            <a:xfrm>
              <a:off x="6505205" y="-208971"/>
              <a:ext cx="2264505" cy="2236209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Arial" charset="0"/>
                  <a:ea typeface="Arial" charset="0"/>
                  <a:cs typeface="Arial" charset="0"/>
                </a:rPr>
                <a:t>CO</a:t>
              </a:r>
              <a:r>
                <a:rPr lang="en-US" sz="2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0D4B0DC-3141-0B4A-801C-EEDA676262B7}"/>
                </a:ext>
              </a:extLst>
            </p:cNvPr>
            <p:cNvSpPr/>
            <p:nvPr/>
          </p:nvSpPr>
          <p:spPr>
            <a:xfrm>
              <a:off x="7617062" y="1641992"/>
              <a:ext cx="1968966" cy="2441666"/>
            </a:xfrm>
            <a:custGeom>
              <a:avLst/>
              <a:gdLst>
                <a:gd name="connsiteX0" fmla="*/ 1312606 w 2012746"/>
                <a:gd name="connsiteY0" fmla="*/ 0 h 2536722"/>
                <a:gd name="connsiteX1" fmla="*/ 1976284 w 2012746"/>
                <a:gd name="connsiteY1" fmla="*/ 589935 h 2536722"/>
                <a:gd name="connsiteX2" fmla="*/ 1843548 w 2012746"/>
                <a:gd name="connsiteY2" fmla="*/ 1548581 h 2536722"/>
                <a:gd name="connsiteX3" fmla="*/ 1150374 w 2012746"/>
                <a:gd name="connsiteY3" fmla="*/ 2227006 h 2536722"/>
                <a:gd name="connsiteX4" fmla="*/ 457200 w 2012746"/>
                <a:gd name="connsiteY4" fmla="*/ 2271251 h 2536722"/>
                <a:gd name="connsiteX5" fmla="*/ 206477 w 2012746"/>
                <a:gd name="connsiteY5" fmla="*/ 2448232 h 2536722"/>
                <a:gd name="connsiteX6" fmla="*/ 0 w 2012746"/>
                <a:gd name="connsiteY6" fmla="*/ 2536722 h 25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746" h="2536722">
                  <a:moveTo>
                    <a:pt x="1312606" y="0"/>
                  </a:moveTo>
                  <a:cubicBezTo>
                    <a:pt x="1600200" y="165919"/>
                    <a:pt x="1887794" y="331838"/>
                    <a:pt x="1976284" y="589935"/>
                  </a:cubicBezTo>
                  <a:cubicBezTo>
                    <a:pt x="2064774" y="848032"/>
                    <a:pt x="1981200" y="1275736"/>
                    <a:pt x="1843548" y="1548581"/>
                  </a:cubicBezTo>
                  <a:cubicBezTo>
                    <a:pt x="1705896" y="1821426"/>
                    <a:pt x="1381432" y="2106561"/>
                    <a:pt x="1150374" y="2227006"/>
                  </a:cubicBezTo>
                  <a:cubicBezTo>
                    <a:pt x="919316" y="2347451"/>
                    <a:pt x="614516" y="2234380"/>
                    <a:pt x="457200" y="2271251"/>
                  </a:cubicBezTo>
                  <a:cubicBezTo>
                    <a:pt x="299884" y="2308122"/>
                    <a:pt x="282677" y="2403987"/>
                    <a:pt x="206477" y="2448232"/>
                  </a:cubicBezTo>
                  <a:cubicBezTo>
                    <a:pt x="130277" y="2492477"/>
                    <a:pt x="65138" y="2514599"/>
                    <a:pt x="0" y="2536722"/>
                  </a:cubicBezTo>
                </a:path>
              </a:pathLst>
            </a:custGeom>
            <a:noFill/>
            <a:ln w="571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48FDE3-C2C1-9547-84E0-B9207684737C}"/>
                </a:ext>
              </a:extLst>
            </p:cNvPr>
            <p:cNvGrpSpPr/>
            <p:nvPr/>
          </p:nvGrpSpPr>
          <p:grpSpPr>
            <a:xfrm>
              <a:off x="6219560" y="3399945"/>
              <a:ext cx="2018926" cy="1790572"/>
              <a:chOff x="5110007" y="3163673"/>
              <a:chExt cx="1172734" cy="1053242"/>
            </a:xfrm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42BF8541-CBE7-1E40-B50B-7F934D906855}"/>
                  </a:ext>
                </a:extLst>
              </p:cNvPr>
              <p:cNvSpPr/>
              <p:nvPr/>
            </p:nvSpPr>
            <p:spPr>
              <a:xfrm rot="998781">
                <a:off x="5975693" y="316367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238F3B4C-E6F6-9342-A835-6FF24D3AA19F}"/>
                  </a:ext>
                </a:extLst>
              </p:cNvPr>
              <p:cNvSpPr/>
              <p:nvPr/>
            </p:nvSpPr>
            <p:spPr>
              <a:xfrm rot="3482310">
                <a:off x="6096343" y="33097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9CA1F72-430C-7C40-96F5-6405CE7CC652}"/>
                  </a:ext>
                </a:extLst>
              </p:cNvPr>
              <p:cNvSpPr/>
              <p:nvPr/>
            </p:nvSpPr>
            <p:spPr>
              <a:xfrm rot="5769991">
                <a:off x="6134443" y="35383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125C14B5-9ED8-8649-B759-041D3FB29D22}"/>
                  </a:ext>
                </a:extLst>
              </p:cNvPr>
              <p:cNvSpPr/>
              <p:nvPr/>
            </p:nvSpPr>
            <p:spPr>
              <a:xfrm rot="7179418">
                <a:off x="6032843" y="36907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A6B06DFA-E560-2C4D-AF33-48A3504CAC56}"/>
                  </a:ext>
                </a:extLst>
              </p:cNvPr>
              <p:cNvSpPr/>
              <p:nvPr/>
            </p:nvSpPr>
            <p:spPr>
              <a:xfrm rot="17467630">
                <a:off x="5385006" y="3321835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DE5E29B-2F29-6940-855B-120F19D0EC2D}"/>
                  </a:ext>
                </a:extLst>
              </p:cNvPr>
              <p:cNvSpPr/>
              <p:nvPr/>
            </p:nvSpPr>
            <p:spPr>
              <a:xfrm rot="16592679">
                <a:off x="5221201" y="3482337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B3E77A2-DDC1-FB4D-BB0E-F1562411714F}"/>
                  </a:ext>
                </a:extLst>
              </p:cNvPr>
              <p:cNvSpPr/>
              <p:nvPr/>
            </p:nvSpPr>
            <p:spPr>
              <a:xfrm rot="14752660">
                <a:off x="5239093" y="374787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BD05AC34-40D9-8048-AC1F-F4623B136F18}"/>
                  </a:ext>
                </a:extLst>
              </p:cNvPr>
              <p:cNvSpPr/>
              <p:nvPr/>
            </p:nvSpPr>
            <p:spPr>
              <a:xfrm rot="1058790">
                <a:off x="5446262" y="3957423"/>
                <a:ext cx="3767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E333C675-7E39-D443-949A-7A3AC945FD63}"/>
                  </a:ext>
                </a:extLst>
              </p:cNvPr>
              <p:cNvSpPr/>
              <p:nvPr/>
            </p:nvSpPr>
            <p:spPr>
              <a:xfrm rot="20231359">
                <a:off x="5683745" y="3951712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B9DD52BE-CEB7-7443-8CF5-FEFD5B99DC75}"/>
                  </a:ext>
                </a:extLst>
              </p:cNvPr>
              <p:cNvSpPr/>
              <p:nvPr/>
            </p:nvSpPr>
            <p:spPr>
              <a:xfrm rot="19099945">
                <a:off x="5898534" y="3863686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DE86BE0-9D65-A84E-B07B-3D824CD76156}"/>
              </a:ext>
            </a:extLst>
          </p:cNvPr>
          <p:cNvSpPr txBox="1"/>
          <p:nvPr/>
        </p:nvSpPr>
        <p:spPr>
          <a:xfrm>
            <a:off x="575934" y="512243"/>
            <a:ext cx="6923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The role of vapor pressure deficit in crop yield under a changing climate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Jennifer Hsiao, Abigail L.S. Swann, Soo-Hyung Kim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University of Washington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0DF67680-5108-AF47-8161-F86022A44D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 r="16367" b="13023"/>
          <a:stretch/>
        </p:blipFill>
        <p:spPr>
          <a:xfrm>
            <a:off x="671785" y="3644101"/>
            <a:ext cx="5424213" cy="2446022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BEC7ADD4-AAA1-3E49-A33C-E8CD5266921C}"/>
              </a:ext>
            </a:extLst>
          </p:cNvPr>
          <p:cNvSpPr/>
          <p:nvPr/>
        </p:nvSpPr>
        <p:spPr>
          <a:xfrm>
            <a:off x="671785" y="2637109"/>
            <a:ext cx="2250012" cy="2013984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Temp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22A577-8C6F-DB4A-823C-33441A908C47}"/>
              </a:ext>
            </a:extLst>
          </p:cNvPr>
          <p:cNvGrpSpPr/>
          <p:nvPr/>
        </p:nvGrpSpPr>
        <p:grpSpPr>
          <a:xfrm>
            <a:off x="5342021" y="996822"/>
            <a:ext cx="5670450" cy="5738884"/>
            <a:chOff x="5342021" y="996822"/>
            <a:chExt cx="5670450" cy="57388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EF5C060-365B-6D4E-B509-D7FD96F5500B}"/>
                </a:ext>
              </a:extLst>
            </p:cNvPr>
            <p:cNvGrpSpPr/>
            <p:nvPr/>
          </p:nvGrpSpPr>
          <p:grpSpPr>
            <a:xfrm>
              <a:off x="5342021" y="1830568"/>
              <a:ext cx="5033742" cy="4905138"/>
              <a:chOff x="5342021" y="1830568"/>
              <a:chExt cx="5033742" cy="490513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CBE37F3-60B6-2149-AA8F-9304D277F389}"/>
                  </a:ext>
                </a:extLst>
              </p:cNvPr>
              <p:cNvSpPr/>
              <p:nvPr/>
            </p:nvSpPr>
            <p:spPr>
              <a:xfrm>
                <a:off x="6904291" y="5428115"/>
                <a:ext cx="1409399" cy="1307591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r>
                  <a:rPr lang="en-US" sz="2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500" dirty="0">
                    <a:latin typeface="Arial" charset="0"/>
                    <a:ea typeface="Arial" charset="0"/>
                    <a:cs typeface="Arial" charset="0"/>
                  </a:rPr>
                  <a:t>O</a:t>
                </a:r>
                <a:endParaRPr lang="en-US" sz="25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94385641-C8D8-314A-8B4D-00A6D7599E29}"/>
                  </a:ext>
                </a:extLst>
              </p:cNvPr>
              <p:cNvSpPr/>
              <p:nvPr/>
            </p:nvSpPr>
            <p:spPr>
              <a:xfrm>
                <a:off x="5342021" y="1830568"/>
                <a:ext cx="5033742" cy="4804214"/>
              </a:xfrm>
              <a:custGeom>
                <a:avLst/>
                <a:gdLst>
                  <a:gd name="connsiteX0" fmla="*/ 1874667 w 5667179"/>
                  <a:gd name="connsiteY0" fmla="*/ 5036695 h 5074243"/>
                  <a:gd name="connsiteX1" fmla="*/ 450602 w 5667179"/>
                  <a:gd name="connsiteY1" fmla="*/ 4946754 h 5074243"/>
                  <a:gd name="connsiteX2" fmla="*/ 897 w 5667179"/>
                  <a:gd name="connsiteY2" fmla="*/ 3987384 h 5074243"/>
                  <a:gd name="connsiteX3" fmla="*/ 360661 w 5667179"/>
                  <a:gd name="connsiteY3" fmla="*/ 3177915 h 5074243"/>
                  <a:gd name="connsiteX4" fmla="*/ 1200110 w 5667179"/>
                  <a:gd name="connsiteY4" fmla="*/ 2668249 h 5074243"/>
                  <a:gd name="connsiteX5" fmla="*/ 2429303 w 5667179"/>
                  <a:gd name="connsiteY5" fmla="*/ 2668249 h 5074243"/>
                  <a:gd name="connsiteX6" fmla="*/ 3283743 w 5667179"/>
                  <a:gd name="connsiteY6" fmla="*/ 3028013 h 5074243"/>
                  <a:gd name="connsiteX7" fmla="*/ 4258103 w 5667179"/>
                  <a:gd name="connsiteY7" fmla="*/ 2923082 h 5074243"/>
                  <a:gd name="connsiteX8" fmla="*/ 5052582 w 5667179"/>
                  <a:gd name="connsiteY8" fmla="*/ 2353456 h 5074243"/>
                  <a:gd name="connsiteX9" fmla="*/ 4977631 w 5667179"/>
                  <a:gd name="connsiteY9" fmla="*/ 1618938 h 5074243"/>
                  <a:gd name="connsiteX10" fmla="*/ 4992621 w 5667179"/>
                  <a:gd name="connsiteY10" fmla="*/ 809469 h 5074243"/>
                  <a:gd name="connsiteX11" fmla="*/ 5277434 w 5667179"/>
                  <a:gd name="connsiteY11" fmla="*/ 239843 h 5074243"/>
                  <a:gd name="connsiteX12" fmla="*/ 5667179 w 5667179"/>
                  <a:gd name="connsiteY12" fmla="*/ 0 h 5074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67179" h="5074243">
                    <a:moveTo>
                      <a:pt x="1874667" y="5036695"/>
                    </a:moveTo>
                    <a:cubicBezTo>
                      <a:pt x="1318782" y="5079167"/>
                      <a:pt x="762897" y="5121639"/>
                      <a:pt x="450602" y="4946754"/>
                    </a:cubicBezTo>
                    <a:cubicBezTo>
                      <a:pt x="138307" y="4771869"/>
                      <a:pt x="15887" y="4282190"/>
                      <a:pt x="897" y="3987384"/>
                    </a:cubicBezTo>
                    <a:cubicBezTo>
                      <a:pt x="-14093" y="3692578"/>
                      <a:pt x="160792" y="3397771"/>
                      <a:pt x="360661" y="3177915"/>
                    </a:cubicBezTo>
                    <a:cubicBezTo>
                      <a:pt x="560530" y="2958059"/>
                      <a:pt x="855336" y="2753193"/>
                      <a:pt x="1200110" y="2668249"/>
                    </a:cubicBezTo>
                    <a:cubicBezTo>
                      <a:pt x="1544884" y="2583305"/>
                      <a:pt x="2082031" y="2608288"/>
                      <a:pt x="2429303" y="2668249"/>
                    </a:cubicBezTo>
                    <a:cubicBezTo>
                      <a:pt x="2776575" y="2728210"/>
                      <a:pt x="2978943" y="2985541"/>
                      <a:pt x="3283743" y="3028013"/>
                    </a:cubicBezTo>
                    <a:cubicBezTo>
                      <a:pt x="3588543" y="3070485"/>
                      <a:pt x="3963297" y="3035508"/>
                      <a:pt x="4258103" y="2923082"/>
                    </a:cubicBezTo>
                    <a:cubicBezTo>
                      <a:pt x="4552909" y="2810656"/>
                      <a:pt x="4932661" y="2570813"/>
                      <a:pt x="5052582" y="2353456"/>
                    </a:cubicBezTo>
                    <a:cubicBezTo>
                      <a:pt x="5172503" y="2136099"/>
                      <a:pt x="4987624" y="1876269"/>
                      <a:pt x="4977631" y="1618938"/>
                    </a:cubicBezTo>
                    <a:cubicBezTo>
                      <a:pt x="4967638" y="1361607"/>
                      <a:pt x="4942654" y="1039318"/>
                      <a:pt x="4992621" y="809469"/>
                    </a:cubicBezTo>
                    <a:cubicBezTo>
                      <a:pt x="5042588" y="579620"/>
                      <a:pt x="5165008" y="374754"/>
                      <a:pt x="5277434" y="239843"/>
                    </a:cubicBezTo>
                    <a:cubicBezTo>
                      <a:pt x="5389860" y="104932"/>
                      <a:pt x="5528519" y="52466"/>
                      <a:pt x="5667179" y="0"/>
                    </a:cubicBezTo>
                  </a:path>
                </a:pathLst>
              </a:custGeom>
              <a:noFill/>
              <a:ln w="57150">
                <a:solidFill>
                  <a:schemeClr val="accent1"/>
                </a:solidFill>
                <a:headEnd type="none" w="med" len="me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C32E08-B5DC-D247-83F8-81578717B96F}"/>
                </a:ext>
              </a:extLst>
            </p:cNvPr>
            <p:cNvGrpSpPr/>
            <p:nvPr/>
          </p:nvGrpSpPr>
          <p:grpSpPr>
            <a:xfrm>
              <a:off x="9967385" y="996822"/>
              <a:ext cx="1045086" cy="703775"/>
              <a:chOff x="9967385" y="996822"/>
              <a:chExt cx="1045086" cy="703775"/>
            </a:xfrm>
          </p:grpSpPr>
          <p:sp>
            <p:nvSpPr>
              <p:cNvPr id="2" name="Freeform 1">
                <a:extLst>
                  <a:ext uri="{FF2B5EF4-FFF2-40B4-BE49-F238E27FC236}">
                    <a16:creationId xmlns:a16="http://schemas.microsoft.com/office/drawing/2014/main" id="{55B3C167-9E7C-D14D-B44D-6F3ECD6EA082}"/>
                  </a:ext>
                </a:extLst>
              </p:cNvPr>
              <p:cNvSpPr/>
              <p:nvPr/>
            </p:nvSpPr>
            <p:spPr>
              <a:xfrm rot="20595684">
                <a:off x="9967385" y="1099029"/>
                <a:ext cx="145542" cy="554897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A82C3C1A-2688-D54F-9B75-38DCB283EE29}"/>
                  </a:ext>
                </a:extLst>
              </p:cNvPr>
              <p:cNvSpPr/>
              <p:nvPr/>
            </p:nvSpPr>
            <p:spPr>
              <a:xfrm rot="849202">
                <a:off x="10285326" y="996822"/>
                <a:ext cx="111805" cy="606058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BAE91B25-370F-4140-B201-1819976FA13C}"/>
                  </a:ext>
                </a:extLst>
              </p:cNvPr>
              <p:cNvSpPr/>
              <p:nvPr/>
            </p:nvSpPr>
            <p:spPr>
              <a:xfrm rot="2367197">
                <a:off x="10622456" y="1080382"/>
                <a:ext cx="45719" cy="578330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739604AD-F2D7-F245-9BCA-A721BBDF06D5}"/>
                  </a:ext>
                </a:extLst>
              </p:cNvPr>
              <p:cNvSpPr/>
              <p:nvPr/>
            </p:nvSpPr>
            <p:spPr>
              <a:xfrm rot="4556695">
                <a:off x="10769614" y="1457741"/>
                <a:ext cx="94089" cy="391624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C3DDF937-9BF8-DF45-BDF1-2E87D02FE450}"/>
              </a:ext>
            </a:extLst>
          </p:cNvPr>
          <p:cNvSpPr/>
          <p:nvPr/>
        </p:nvSpPr>
        <p:spPr>
          <a:xfrm>
            <a:off x="9590860" y="206408"/>
            <a:ext cx="2250012" cy="2013984"/>
          </a:xfrm>
          <a:prstGeom prst="ellipse">
            <a:avLst/>
          </a:prstGeom>
          <a:solidFill>
            <a:srgbClr val="AE77C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VPD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2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9FB097-4186-194C-AF73-306F78611046}"/>
              </a:ext>
            </a:extLst>
          </p:cNvPr>
          <p:cNvSpPr/>
          <p:nvPr/>
        </p:nvSpPr>
        <p:spPr>
          <a:xfrm>
            <a:off x="-2" y="6090123"/>
            <a:ext cx="12192000" cy="767877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3CBE93-62BE-1C48-97EA-0BA2F7B401E1}"/>
              </a:ext>
            </a:extLst>
          </p:cNvPr>
          <p:cNvSpPr txBox="1"/>
          <p:nvPr/>
        </p:nvSpPr>
        <p:spPr>
          <a:xfrm>
            <a:off x="575934" y="512243"/>
            <a:ext cx="6923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The role of vapor pressure deficit in crop yield under a changing climate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Jennifer Hsiao, Abigail L.S. Swann, Soo-Hyung Kim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University of Washington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B36DE61-70DA-9647-B7F4-F6E7BFC9B1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 r="16367" b="13023"/>
          <a:stretch/>
        </p:blipFill>
        <p:spPr>
          <a:xfrm>
            <a:off x="671785" y="3644101"/>
            <a:ext cx="5424213" cy="24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3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9FB097-4186-194C-AF73-306F78611046}"/>
              </a:ext>
            </a:extLst>
          </p:cNvPr>
          <p:cNvSpPr/>
          <p:nvPr/>
        </p:nvSpPr>
        <p:spPr>
          <a:xfrm>
            <a:off x="-2" y="6090123"/>
            <a:ext cx="12192000" cy="767877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07DF61-62F7-D44E-9D5C-45AC6963DF2F}"/>
              </a:ext>
            </a:extLst>
          </p:cNvPr>
          <p:cNvSpPr/>
          <p:nvPr/>
        </p:nvSpPr>
        <p:spPr>
          <a:xfrm>
            <a:off x="671785" y="2637109"/>
            <a:ext cx="2250012" cy="2013984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Temp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E86BE0-9D65-A84E-B07B-3D824CD76156}"/>
              </a:ext>
            </a:extLst>
          </p:cNvPr>
          <p:cNvSpPr txBox="1"/>
          <p:nvPr/>
        </p:nvSpPr>
        <p:spPr>
          <a:xfrm>
            <a:off x="575934" y="512243"/>
            <a:ext cx="6923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The role of vapor pressure deficit in crop yield under a changing climate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Jennifer Hsiao, Abigail L.S. Swann, Soo-Hyung Kim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University of Washington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0DF67680-5108-AF47-8161-F86022A44D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 r="16367" b="13023"/>
          <a:stretch/>
        </p:blipFill>
        <p:spPr>
          <a:xfrm>
            <a:off x="671785" y="3644101"/>
            <a:ext cx="5424213" cy="24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2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9FB097-4186-194C-AF73-306F78611046}"/>
              </a:ext>
            </a:extLst>
          </p:cNvPr>
          <p:cNvSpPr/>
          <p:nvPr/>
        </p:nvSpPr>
        <p:spPr>
          <a:xfrm>
            <a:off x="-2" y="6090123"/>
            <a:ext cx="12192000" cy="767877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07DF61-62F7-D44E-9D5C-45AC6963DF2F}"/>
              </a:ext>
            </a:extLst>
          </p:cNvPr>
          <p:cNvSpPr/>
          <p:nvPr/>
        </p:nvSpPr>
        <p:spPr>
          <a:xfrm>
            <a:off x="671785" y="2637109"/>
            <a:ext cx="2250012" cy="2013984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Temp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C1EE43-0E4A-F240-BA53-975D76DF0710}"/>
              </a:ext>
            </a:extLst>
          </p:cNvPr>
          <p:cNvSpPr/>
          <p:nvPr/>
        </p:nvSpPr>
        <p:spPr>
          <a:xfrm>
            <a:off x="2258885" y="2637109"/>
            <a:ext cx="2250012" cy="2013984"/>
          </a:xfrm>
          <a:prstGeom prst="ellipse">
            <a:avLst/>
          </a:prstGeom>
          <a:solidFill>
            <a:srgbClr val="AE77C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VPD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E86BE0-9D65-A84E-B07B-3D824CD76156}"/>
              </a:ext>
            </a:extLst>
          </p:cNvPr>
          <p:cNvSpPr txBox="1"/>
          <p:nvPr/>
        </p:nvSpPr>
        <p:spPr>
          <a:xfrm>
            <a:off x="575934" y="512243"/>
            <a:ext cx="6923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The role of vapor pressure deficit in crop yield under a changing climate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Jennifer Hsiao, Abigail L.S. Swann, Soo-Hyung Kim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University of Washington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0DF67680-5108-AF47-8161-F86022A44D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 r="16367" b="13023"/>
          <a:stretch/>
        </p:blipFill>
        <p:spPr>
          <a:xfrm>
            <a:off x="671785" y="3644101"/>
            <a:ext cx="5424213" cy="244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1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9FB097-4186-194C-AF73-306F78611046}"/>
              </a:ext>
            </a:extLst>
          </p:cNvPr>
          <p:cNvSpPr/>
          <p:nvPr/>
        </p:nvSpPr>
        <p:spPr>
          <a:xfrm>
            <a:off x="-2" y="6090123"/>
            <a:ext cx="12192000" cy="767877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447FC0-6338-4C46-9782-C0C6D774C087}"/>
              </a:ext>
            </a:extLst>
          </p:cNvPr>
          <p:cNvGrpSpPr/>
          <p:nvPr/>
        </p:nvGrpSpPr>
        <p:grpSpPr>
          <a:xfrm>
            <a:off x="6496211" y="1662456"/>
            <a:ext cx="4784235" cy="3555002"/>
            <a:chOff x="5796964" y="1662456"/>
            <a:chExt cx="4784235" cy="355500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22506C1-61A3-944F-9AA4-95872F5FD4DF}"/>
                </a:ext>
              </a:extLst>
            </p:cNvPr>
            <p:cNvGrpSpPr/>
            <p:nvPr/>
          </p:nvGrpSpPr>
          <p:grpSpPr>
            <a:xfrm>
              <a:off x="5796964" y="1662456"/>
              <a:ext cx="4784235" cy="3555002"/>
              <a:chOff x="5796964" y="1662456"/>
              <a:chExt cx="4784235" cy="355500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AF62947-CBA9-D94A-94C3-0B78C36E76AB}"/>
                  </a:ext>
                </a:extLst>
              </p:cNvPr>
              <p:cNvGrpSpPr/>
              <p:nvPr/>
            </p:nvGrpSpPr>
            <p:grpSpPr>
              <a:xfrm>
                <a:off x="5796964" y="1662456"/>
                <a:ext cx="4784235" cy="3555002"/>
                <a:chOff x="5796964" y="1662456"/>
                <a:chExt cx="4784235" cy="3555002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35D5E92-EAC1-5944-89DF-37B2F0858EA3}"/>
                    </a:ext>
                  </a:extLst>
                </p:cNvPr>
                <p:cNvGrpSpPr/>
                <p:nvPr/>
              </p:nvGrpSpPr>
              <p:grpSpPr>
                <a:xfrm>
                  <a:off x="5796964" y="1662456"/>
                  <a:ext cx="4784235" cy="3555002"/>
                  <a:chOff x="5796964" y="1662456"/>
                  <a:chExt cx="4784235" cy="3555002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28ADF54B-946E-224C-B464-BF8C1AA9310E}"/>
                      </a:ext>
                    </a:extLst>
                  </p:cNvPr>
                  <p:cNvGrpSpPr/>
                  <p:nvPr/>
                </p:nvGrpSpPr>
                <p:grpSpPr>
                  <a:xfrm>
                    <a:off x="5796964" y="1662456"/>
                    <a:ext cx="4784235" cy="3555002"/>
                    <a:chOff x="5796964" y="1662456"/>
                    <a:chExt cx="4784235" cy="3555002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AB770A52-3FDF-8C4F-86E7-5E64A484A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6964" y="1662456"/>
                      <a:ext cx="4784235" cy="3555002"/>
                      <a:chOff x="5796964" y="1662456"/>
                      <a:chExt cx="4784235" cy="3555002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8335C1B5-B847-4545-8DD6-DB9B8F2092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6964" y="1662456"/>
                        <a:ext cx="4784235" cy="3555002"/>
                        <a:chOff x="5796964" y="1662456"/>
                        <a:chExt cx="4784235" cy="3555002"/>
                      </a:xfrm>
                    </p:grpSpPr>
                    <p:grpSp>
                      <p:nvGrpSpPr>
                        <p:cNvPr id="45" name="Group 44">
                          <a:extLst>
                            <a:ext uri="{FF2B5EF4-FFF2-40B4-BE49-F238E27FC236}">
                              <a16:creationId xmlns:a16="http://schemas.microsoft.com/office/drawing/2014/main" id="{258282C0-7251-0042-8ABE-A1127D84C2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6964" y="1662456"/>
                          <a:ext cx="4784235" cy="3555002"/>
                          <a:chOff x="5796964" y="1662456"/>
                          <a:chExt cx="4784235" cy="3555002"/>
                        </a:xfrm>
                      </p:grpSpPr>
                      <p:grpSp>
                        <p:nvGrpSpPr>
                          <p:cNvPr id="41" name="Group 40">
                            <a:extLst>
                              <a:ext uri="{FF2B5EF4-FFF2-40B4-BE49-F238E27FC236}">
                                <a16:creationId xmlns:a16="http://schemas.microsoft.com/office/drawing/2014/main" id="{CBBA703B-DE9B-EB49-B79E-DB365AF6DF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6964" y="1869577"/>
                            <a:ext cx="4784235" cy="3347881"/>
                            <a:chOff x="5796964" y="1869577"/>
                            <a:chExt cx="4784235" cy="3347881"/>
                          </a:xfrm>
                        </p:grpSpPr>
                        <p:pic>
                          <p:nvPicPr>
                            <p:cNvPr id="9" name="Picture 8">
                              <a:extLst>
                                <a:ext uri="{FF2B5EF4-FFF2-40B4-BE49-F238E27FC236}">
                                  <a16:creationId xmlns:a16="http://schemas.microsoft.com/office/drawing/2014/main" id="{A345AFD9-73E7-F249-AAE3-957BC018EF1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b="39448"/>
                            <a:stretch/>
                          </p:blipFill>
                          <p:spPr>
                            <a:xfrm>
                              <a:off x="5796964" y="1869577"/>
                              <a:ext cx="4784235" cy="3347881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B87BC3B7-5FC5-8D4B-BD15-F3F1C4EC9B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98445" y="3093057"/>
                              <a:ext cx="1425408" cy="1099281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7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43" name="Rectangle 42">
                            <a:extLst>
                              <a:ext uri="{FF2B5EF4-FFF2-40B4-BE49-F238E27FC236}">
                                <a16:creationId xmlns:a16="http://schemas.microsoft.com/office/drawing/2014/main" id="{E6CB7868-6FB4-254D-90B1-5457BF8B72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50179" y="1662456"/>
                            <a:ext cx="1320797" cy="55793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4" name="Rectangle 43">
                            <a:extLst>
                              <a:ext uri="{FF2B5EF4-FFF2-40B4-BE49-F238E27FC236}">
                                <a16:creationId xmlns:a16="http://schemas.microsoft.com/office/drawing/2014/main" id="{6C4B43BF-ABED-5449-B500-85FEE0F4B7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8357870" y="2417870"/>
                            <a:ext cx="1133058" cy="4536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6" name="Oval 45">
                          <a:extLst>
                            <a:ext uri="{FF2B5EF4-FFF2-40B4-BE49-F238E27FC236}">
                              <a16:creationId xmlns:a16="http://schemas.microsoft.com/office/drawing/2014/main" id="{9A28091B-693C-6E4B-A426-A6FBBF88B8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6795748" y="4102839"/>
                          <a:ext cx="568431" cy="29178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Oval 46">
                          <a:extLst>
                            <a:ext uri="{FF2B5EF4-FFF2-40B4-BE49-F238E27FC236}">
                              <a16:creationId xmlns:a16="http://schemas.microsoft.com/office/drawing/2014/main" id="{3D29244F-3006-0748-850A-F98B65B25F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7083545" y="3739498"/>
                          <a:ext cx="536237" cy="424757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C9CFD543-E18D-F748-8EE6-BEFE735C942D}"/>
                          </a:ext>
                        </a:extLst>
                      </p:cNvPr>
                      <p:cNvSpPr/>
                      <p:nvPr/>
                    </p:nvSpPr>
                    <p:spPr>
                      <a:xfrm rot="4926118">
                        <a:off x="7637575" y="3865760"/>
                        <a:ext cx="488901" cy="312660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06194742-4CBE-884D-81FB-4734BB70E975}"/>
                        </a:ext>
                      </a:extLst>
                    </p:cNvPr>
                    <p:cNvSpPr/>
                    <p:nvPr/>
                  </p:nvSpPr>
                  <p:spPr>
                    <a:xfrm rot="409506">
                      <a:off x="6829075" y="3911018"/>
                      <a:ext cx="241508" cy="172251"/>
                    </a:xfrm>
                    <a:prstGeom prst="ellips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9BA71C51-47B8-2D4A-9449-4D5A50FF27C3}"/>
                      </a:ext>
                    </a:extLst>
                  </p:cNvPr>
                  <p:cNvSpPr/>
                  <p:nvPr/>
                </p:nvSpPr>
                <p:spPr>
                  <a:xfrm rot="409506">
                    <a:off x="7062654" y="3863122"/>
                    <a:ext cx="241508" cy="172251"/>
                  </a:xfrm>
                  <a:prstGeom prst="ellips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014AA7-002E-EA43-81F1-6DFD1DC27583}"/>
                    </a:ext>
                  </a:extLst>
                </p:cNvPr>
                <p:cNvSpPr/>
                <p:nvPr/>
              </p:nvSpPr>
              <p:spPr>
                <a:xfrm rot="409506">
                  <a:off x="7459402" y="3841588"/>
                  <a:ext cx="241508" cy="172251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5ABE5B4-BA9E-C34C-9496-6D7EBBCDBF6D}"/>
                  </a:ext>
                </a:extLst>
              </p:cNvPr>
              <p:cNvSpPr/>
              <p:nvPr/>
            </p:nvSpPr>
            <p:spPr>
              <a:xfrm rot="409506">
                <a:off x="8010185" y="3726330"/>
                <a:ext cx="241508" cy="17225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87D7790-82BD-224C-9248-17E5269A959C}"/>
                </a:ext>
              </a:extLst>
            </p:cNvPr>
            <p:cNvSpPr/>
            <p:nvPr/>
          </p:nvSpPr>
          <p:spPr>
            <a:xfrm rot="409506">
              <a:off x="7761272" y="3753218"/>
              <a:ext cx="241508" cy="23039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DE86BE0-9D65-A84E-B07B-3D824CD76156}"/>
              </a:ext>
            </a:extLst>
          </p:cNvPr>
          <p:cNvSpPr txBox="1"/>
          <p:nvPr/>
        </p:nvSpPr>
        <p:spPr>
          <a:xfrm>
            <a:off x="575934" y="512243"/>
            <a:ext cx="6923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The role of vapor pressure deficit in crop yield under a changing climate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Jennifer Hsiao, Abigail L.S. Swann, Soo-Hyung Kim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University of Washington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BA0C92D-7A07-D242-81B0-DE55B320D790}"/>
              </a:ext>
            </a:extLst>
          </p:cNvPr>
          <p:cNvGrpSpPr/>
          <p:nvPr/>
        </p:nvGrpSpPr>
        <p:grpSpPr>
          <a:xfrm>
            <a:off x="5738990" y="2166344"/>
            <a:ext cx="799294" cy="2967086"/>
            <a:chOff x="5193852" y="3812254"/>
            <a:chExt cx="1315752" cy="3032404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6EABBB6-082A-2E42-A540-003C35BF2A68}"/>
                </a:ext>
              </a:extLst>
            </p:cNvPr>
            <p:cNvSpPr/>
            <p:nvPr/>
          </p:nvSpPr>
          <p:spPr>
            <a:xfrm>
              <a:off x="5193852" y="3812254"/>
              <a:ext cx="1307371" cy="1882871"/>
            </a:xfrm>
            <a:custGeom>
              <a:avLst/>
              <a:gdLst>
                <a:gd name="connsiteX0" fmla="*/ 0 w 990600"/>
                <a:gd name="connsiteY0" fmla="*/ 2917149 h 2917149"/>
                <a:gd name="connsiteX1" fmla="*/ 558800 w 990600"/>
                <a:gd name="connsiteY1" fmla="*/ 2332949 h 2917149"/>
                <a:gd name="connsiteX2" fmla="*/ 609600 w 990600"/>
                <a:gd name="connsiteY2" fmla="*/ 275549 h 2917149"/>
                <a:gd name="connsiteX3" fmla="*/ 990600 w 990600"/>
                <a:gd name="connsiteY3" fmla="*/ 21549 h 291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17149">
                  <a:moveTo>
                    <a:pt x="0" y="2917149"/>
                  </a:moveTo>
                  <a:cubicBezTo>
                    <a:pt x="228600" y="2845182"/>
                    <a:pt x="457200" y="2773216"/>
                    <a:pt x="558800" y="2332949"/>
                  </a:cubicBezTo>
                  <a:cubicBezTo>
                    <a:pt x="660400" y="1892682"/>
                    <a:pt x="537633" y="660782"/>
                    <a:pt x="609600" y="275549"/>
                  </a:cubicBezTo>
                  <a:cubicBezTo>
                    <a:pt x="681567" y="-109684"/>
                    <a:pt x="990600" y="21549"/>
                    <a:pt x="990600" y="21549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B6FE4D15-D951-1F48-9CAE-EE947A04938C}"/>
                </a:ext>
              </a:extLst>
            </p:cNvPr>
            <p:cNvSpPr/>
            <p:nvPr/>
          </p:nvSpPr>
          <p:spPr>
            <a:xfrm>
              <a:off x="5252516" y="6029834"/>
              <a:ext cx="1257088" cy="814824"/>
            </a:xfrm>
            <a:custGeom>
              <a:avLst/>
              <a:gdLst>
                <a:gd name="connsiteX0" fmla="*/ 0 w 952500"/>
                <a:gd name="connsiteY0" fmla="*/ 4233 h 2348806"/>
                <a:gd name="connsiteX1" fmla="*/ 419100 w 952500"/>
                <a:gd name="connsiteY1" fmla="*/ 42333 h 2348806"/>
                <a:gd name="connsiteX2" fmla="*/ 552450 w 952500"/>
                <a:gd name="connsiteY2" fmla="*/ 309033 h 2348806"/>
                <a:gd name="connsiteX3" fmla="*/ 590550 w 952500"/>
                <a:gd name="connsiteY3" fmla="*/ 1090083 h 2348806"/>
                <a:gd name="connsiteX4" fmla="*/ 609600 w 952500"/>
                <a:gd name="connsiteY4" fmla="*/ 2214033 h 2348806"/>
                <a:gd name="connsiteX5" fmla="*/ 952500 w 952500"/>
                <a:gd name="connsiteY5" fmla="*/ 2328333 h 23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2348806">
                  <a:moveTo>
                    <a:pt x="0" y="4233"/>
                  </a:moveTo>
                  <a:cubicBezTo>
                    <a:pt x="163512" y="-2117"/>
                    <a:pt x="327025" y="-8467"/>
                    <a:pt x="419100" y="42333"/>
                  </a:cubicBezTo>
                  <a:cubicBezTo>
                    <a:pt x="511175" y="93133"/>
                    <a:pt x="523875" y="134408"/>
                    <a:pt x="552450" y="309033"/>
                  </a:cubicBezTo>
                  <a:cubicBezTo>
                    <a:pt x="581025" y="483658"/>
                    <a:pt x="581025" y="772583"/>
                    <a:pt x="590550" y="1090083"/>
                  </a:cubicBezTo>
                  <a:cubicBezTo>
                    <a:pt x="600075" y="1407583"/>
                    <a:pt x="549275" y="2007658"/>
                    <a:pt x="609600" y="2214033"/>
                  </a:cubicBezTo>
                  <a:cubicBezTo>
                    <a:pt x="669925" y="2420408"/>
                    <a:pt x="952500" y="2328333"/>
                    <a:pt x="952500" y="23283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0DF67680-5108-AF47-8161-F86022A44D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 r="16367" b="13023"/>
          <a:stretch/>
        </p:blipFill>
        <p:spPr>
          <a:xfrm>
            <a:off x="671785" y="3644101"/>
            <a:ext cx="5424213" cy="2446022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BEC7ADD4-AAA1-3E49-A33C-E8CD5266921C}"/>
              </a:ext>
            </a:extLst>
          </p:cNvPr>
          <p:cNvSpPr/>
          <p:nvPr/>
        </p:nvSpPr>
        <p:spPr>
          <a:xfrm>
            <a:off x="671785" y="2637109"/>
            <a:ext cx="2250012" cy="2013984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Temp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9A07D61-D8B6-6642-BC98-77FB3BCEAAC5}"/>
              </a:ext>
            </a:extLst>
          </p:cNvPr>
          <p:cNvSpPr/>
          <p:nvPr/>
        </p:nvSpPr>
        <p:spPr>
          <a:xfrm>
            <a:off x="2258885" y="2637109"/>
            <a:ext cx="2250012" cy="2013984"/>
          </a:xfrm>
          <a:prstGeom prst="ellipse">
            <a:avLst/>
          </a:prstGeom>
          <a:solidFill>
            <a:srgbClr val="AE77C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VPD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9FB097-4186-194C-AF73-306F78611046}"/>
              </a:ext>
            </a:extLst>
          </p:cNvPr>
          <p:cNvSpPr/>
          <p:nvPr/>
        </p:nvSpPr>
        <p:spPr>
          <a:xfrm>
            <a:off x="-2" y="6090123"/>
            <a:ext cx="12192000" cy="767877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BF4B0A-A668-104C-9361-6E301C2F70C5}"/>
              </a:ext>
            </a:extLst>
          </p:cNvPr>
          <p:cNvSpPr/>
          <p:nvPr/>
        </p:nvSpPr>
        <p:spPr>
          <a:xfrm>
            <a:off x="7419027" y="723738"/>
            <a:ext cx="1350683" cy="13035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CO</a:t>
            </a:r>
            <a:r>
              <a:rPr lang="en-US" sz="250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447FC0-6338-4C46-9782-C0C6D774C087}"/>
              </a:ext>
            </a:extLst>
          </p:cNvPr>
          <p:cNvGrpSpPr/>
          <p:nvPr/>
        </p:nvGrpSpPr>
        <p:grpSpPr>
          <a:xfrm>
            <a:off x="6496211" y="1662456"/>
            <a:ext cx="4784235" cy="3555002"/>
            <a:chOff x="5796964" y="1662456"/>
            <a:chExt cx="4784235" cy="355500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22506C1-61A3-944F-9AA4-95872F5FD4DF}"/>
                </a:ext>
              </a:extLst>
            </p:cNvPr>
            <p:cNvGrpSpPr/>
            <p:nvPr/>
          </p:nvGrpSpPr>
          <p:grpSpPr>
            <a:xfrm>
              <a:off x="5796964" y="1662456"/>
              <a:ext cx="4784235" cy="3555002"/>
              <a:chOff x="5796964" y="1662456"/>
              <a:chExt cx="4784235" cy="355500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AF62947-CBA9-D94A-94C3-0B78C36E76AB}"/>
                  </a:ext>
                </a:extLst>
              </p:cNvPr>
              <p:cNvGrpSpPr/>
              <p:nvPr/>
            </p:nvGrpSpPr>
            <p:grpSpPr>
              <a:xfrm>
                <a:off x="5796964" y="1662456"/>
                <a:ext cx="4784235" cy="3555002"/>
                <a:chOff x="5796964" y="1662456"/>
                <a:chExt cx="4784235" cy="3555002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35D5E92-EAC1-5944-89DF-37B2F0858EA3}"/>
                    </a:ext>
                  </a:extLst>
                </p:cNvPr>
                <p:cNvGrpSpPr/>
                <p:nvPr/>
              </p:nvGrpSpPr>
              <p:grpSpPr>
                <a:xfrm>
                  <a:off x="5796964" y="1662456"/>
                  <a:ext cx="4784235" cy="3555002"/>
                  <a:chOff x="5796964" y="1662456"/>
                  <a:chExt cx="4784235" cy="3555002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28ADF54B-946E-224C-B464-BF8C1AA9310E}"/>
                      </a:ext>
                    </a:extLst>
                  </p:cNvPr>
                  <p:cNvGrpSpPr/>
                  <p:nvPr/>
                </p:nvGrpSpPr>
                <p:grpSpPr>
                  <a:xfrm>
                    <a:off x="5796964" y="1662456"/>
                    <a:ext cx="4784235" cy="3555002"/>
                    <a:chOff x="5796964" y="1662456"/>
                    <a:chExt cx="4784235" cy="3555002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AB770A52-3FDF-8C4F-86E7-5E64A484A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6964" y="1662456"/>
                      <a:ext cx="4784235" cy="3555002"/>
                      <a:chOff x="5796964" y="1662456"/>
                      <a:chExt cx="4784235" cy="3555002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8335C1B5-B847-4545-8DD6-DB9B8F2092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6964" y="1662456"/>
                        <a:ext cx="4784235" cy="3555002"/>
                        <a:chOff x="5796964" y="1662456"/>
                        <a:chExt cx="4784235" cy="3555002"/>
                      </a:xfrm>
                    </p:grpSpPr>
                    <p:grpSp>
                      <p:nvGrpSpPr>
                        <p:cNvPr id="45" name="Group 44">
                          <a:extLst>
                            <a:ext uri="{FF2B5EF4-FFF2-40B4-BE49-F238E27FC236}">
                              <a16:creationId xmlns:a16="http://schemas.microsoft.com/office/drawing/2014/main" id="{258282C0-7251-0042-8ABE-A1127D84C2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6964" y="1662456"/>
                          <a:ext cx="4784235" cy="3555002"/>
                          <a:chOff x="5796964" y="1662456"/>
                          <a:chExt cx="4784235" cy="3555002"/>
                        </a:xfrm>
                      </p:grpSpPr>
                      <p:grpSp>
                        <p:nvGrpSpPr>
                          <p:cNvPr id="41" name="Group 40">
                            <a:extLst>
                              <a:ext uri="{FF2B5EF4-FFF2-40B4-BE49-F238E27FC236}">
                                <a16:creationId xmlns:a16="http://schemas.microsoft.com/office/drawing/2014/main" id="{CBBA703B-DE9B-EB49-B79E-DB365AF6DF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6964" y="1869577"/>
                            <a:ext cx="4784235" cy="3347881"/>
                            <a:chOff x="5796964" y="1869577"/>
                            <a:chExt cx="4784235" cy="3347881"/>
                          </a:xfrm>
                        </p:grpSpPr>
                        <p:pic>
                          <p:nvPicPr>
                            <p:cNvPr id="9" name="Picture 8">
                              <a:extLst>
                                <a:ext uri="{FF2B5EF4-FFF2-40B4-BE49-F238E27FC236}">
                                  <a16:creationId xmlns:a16="http://schemas.microsoft.com/office/drawing/2014/main" id="{A345AFD9-73E7-F249-AAE3-957BC018EF1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b="39448"/>
                            <a:stretch/>
                          </p:blipFill>
                          <p:spPr>
                            <a:xfrm>
                              <a:off x="5796964" y="1869577"/>
                              <a:ext cx="4784235" cy="3347881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B87BC3B7-5FC5-8D4B-BD15-F3F1C4EC9B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98445" y="3093057"/>
                              <a:ext cx="1425408" cy="1099281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7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43" name="Rectangle 42">
                            <a:extLst>
                              <a:ext uri="{FF2B5EF4-FFF2-40B4-BE49-F238E27FC236}">
                                <a16:creationId xmlns:a16="http://schemas.microsoft.com/office/drawing/2014/main" id="{E6CB7868-6FB4-254D-90B1-5457BF8B72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50179" y="1662456"/>
                            <a:ext cx="1320797" cy="55793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4" name="Rectangle 43">
                            <a:extLst>
                              <a:ext uri="{FF2B5EF4-FFF2-40B4-BE49-F238E27FC236}">
                                <a16:creationId xmlns:a16="http://schemas.microsoft.com/office/drawing/2014/main" id="{6C4B43BF-ABED-5449-B500-85FEE0F4B7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8357870" y="2417870"/>
                            <a:ext cx="1133058" cy="4536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6" name="Oval 45">
                          <a:extLst>
                            <a:ext uri="{FF2B5EF4-FFF2-40B4-BE49-F238E27FC236}">
                              <a16:creationId xmlns:a16="http://schemas.microsoft.com/office/drawing/2014/main" id="{9A28091B-693C-6E4B-A426-A6FBBF88B8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6795748" y="4102839"/>
                          <a:ext cx="568431" cy="29178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Oval 46">
                          <a:extLst>
                            <a:ext uri="{FF2B5EF4-FFF2-40B4-BE49-F238E27FC236}">
                              <a16:creationId xmlns:a16="http://schemas.microsoft.com/office/drawing/2014/main" id="{3D29244F-3006-0748-850A-F98B65B25F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7083545" y="3739498"/>
                          <a:ext cx="536237" cy="424757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C9CFD543-E18D-F748-8EE6-BEFE735C942D}"/>
                          </a:ext>
                        </a:extLst>
                      </p:cNvPr>
                      <p:cNvSpPr/>
                      <p:nvPr/>
                    </p:nvSpPr>
                    <p:spPr>
                      <a:xfrm rot="4926118">
                        <a:off x="7637575" y="3865760"/>
                        <a:ext cx="488901" cy="312660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06194742-4CBE-884D-81FB-4734BB70E975}"/>
                        </a:ext>
                      </a:extLst>
                    </p:cNvPr>
                    <p:cNvSpPr/>
                    <p:nvPr/>
                  </p:nvSpPr>
                  <p:spPr>
                    <a:xfrm rot="409506">
                      <a:off x="6829075" y="3911018"/>
                      <a:ext cx="241508" cy="172251"/>
                    </a:xfrm>
                    <a:prstGeom prst="ellips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9BA71C51-47B8-2D4A-9449-4D5A50FF27C3}"/>
                      </a:ext>
                    </a:extLst>
                  </p:cNvPr>
                  <p:cNvSpPr/>
                  <p:nvPr/>
                </p:nvSpPr>
                <p:spPr>
                  <a:xfrm rot="409506">
                    <a:off x="7062654" y="3863122"/>
                    <a:ext cx="241508" cy="172251"/>
                  </a:xfrm>
                  <a:prstGeom prst="ellips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014AA7-002E-EA43-81F1-6DFD1DC27583}"/>
                    </a:ext>
                  </a:extLst>
                </p:cNvPr>
                <p:cNvSpPr/>
                <p:nvPr/>
              </p:nvSpPr>
              <p:spPr>
                <a:xfrm rot="409506">
                  <a:off x="7459402" y="3841588"/>
                  <a:ext cx="241508" cy="172251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5ABE5B4-BA9E-C34C-9496-6D7EBBCDBF6D}"/>
                  </a:ext>
                </a:extLst>
              </p:cNvPr>
              <p:cNvSpPr/>
              <p:nvPr/>
            </p:nvSpPr>
            <p:spPr>
              <a:xfrm rot="409506">
                <a:off x="8010185" y="3726330"/>
                <a:ext cx="241508" cy="17225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87D7790-82BD-224C-9248-17E5269A959C}"/>
                </a:ext>
              </a:extLst>
            </p:cNvPr>
            <p:cNvSpPr/>
            <p:nvPr/>
          </p:nvSpPr>
          <p:spPr>
            <a:xfrm rot="409506">
              <a:off x="7761272" y="3753218"/>
              <a:ext cx="241508" cy="23039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D0D4B0DC-3141-0B4A-801C-EEDA676262B7}"/>
              </a:ext>
            </a:extLst>
          </p:cNvPr>
          <p:cNvSpPr/>
          <p:nvPr/>
        </p:nvSpPr>
        <p:spPr>
          <a:xfrm>
            <a:off x="7617062" y="1641992"/>
            <a:ext cx="1968966" cy="2441666"/>
          </a:xfrm>
          <a:custGeom>
            <a:avLst/>
            <a:gdLst>
              <a:gd name="connsiteX0" fmla="*/ 1312606 w 2012746"/>
              <a:gd name="connsiteY0" fmla="*/ 0 h 2536722"/>
              <a:gd name="connsiteX1" fmla="*/ 1976284 w 2012746"/>
              <a:gd name="connsiteY1" fmla="*/ 589935 h 2536722"/>
              <a:gd name="connsiteX2" fmla="*/ 1843548 w 2012746"/>
              <a:gd name="connsiteY2" fmla="*/ 1548581 h 2536722"/>
              <a:gd name="connsiteX3" fmla="*/ 1150374 w 2012746"/>
              <a:gd name="connsiteY3" fmla="*/ 2227006 h 2536722"/>
              <a:gd name="connsiteX4" fmla="*/ 457200 w 2012746"/>
              <a:gd name="connsiteY4" fmla="*/ 2271251 h 2536722"/>
              <a:gd name="connsiteX5" fmla="*/ 206477 w 2012746"/>
              <a:gd name="connsiteY5" fmla="*/ 2448232 h 2536722"/>
              <a:gd name="connsiteX6" fmla="*/ 0 w 2012746"/>
              <a:gd name="connsiteY6" fmla="*/ 2536722 h 253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2746" h="2536722">
                <a:moveTo>
                  <a:pt x="1312606" y="0"/>
                </a:moveTo>
                <a:cubicBezTo>
                  <a:pt x="1600200" y="165919"/>
                  <a:pt x="1887794" y="331838"/>
                  <a:pt x="1976284" y="589935"/>
                </a:cubicBezTo>
                <a:cubicBezTo>
                  <a:pt x="2064774" y="848032"/>
                  <a:pt x="1981200" y="1275736"/>
                  <a:pt x="1843548" y="1548581"/>
                </a:cubicBezTo>
                <a:cubicBezTo>
                  <a:pt x="1705896" y="1821426"/>
                  <a:pt x="1381432" y="2106561"/>
                  <a:pt x="1150374" y="2227006"/>
                </a:cubicBezTo>
                <a:cubicBezTo>
                  <a:pt x="919316" y="2347451"/>
                  <a:pt x="614516" y="2234380"/>
                  <a:pt x="457200" y="2271251"/>
                </a:cubicBezTo>
                <a:cubicBezTo>
                  <a:pt x="299884" y="2308122"/>
                  <a:pt x="282677" y="2403987"/>
                  <a:pt x="206477" y="2448232"/>
                </a:cubicBezTo>
                <a:cubicBezTo>
                  <a:pt x="130277" y="2492477"/>
                  <a:pt x="65138" y="2514599"/>
                  <a:pt x="0" y="2536722"/>
                </a:cubicBezTo>
              </a:path>
            </a:pathLst>
          </a:custGeom>
          <a:noFill/>
          <a:ln w="5715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B48FDE3-C2C1-9547-84E0-B9207684737C}"/>
              </a:ext>
            </a:extLst>
          </p:cNvPr>
          <p:cNvGrpSpPr/>
          <p:nvPr/>
        </p:nvGrpSpPr>
        <p:grpSpPr>
          <a:xfrm>
            <a:off x="6219560" y="3399945"/>
            <a:ext cx="2018926" cy="1790572"/>
            <a:chOff x="5110007" y="3163673"/>
            <a:chExt cx="1172734" cy="1053242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42BF8541-CBE7-1E40-B50B-7F934D906855}"/>
                </a:ext>
              </a:extLst>
            </p:cNvPr>
            <p:cNvSpPr/>
            <p:nvPr/>
          </p:nvSpPr>
          <p:spPr>
            <a:xfrm rot="998781">
              <a:off x="5975693" y="3163673"/>
              <a:ext cx="37104" cy="259492"/>
            </a:xfrm>
            <a:custGeom>
              <a:avLst/>
              <a:gdLst>
                <a:gd name="connsiteX0" fmla="*/ 0 w 37104"/>
                <a:gd name="connsiteY0" fmla="*/ 259492 h 259492"/>
                <a:gd name="connsiteX1" fmla="*/ 12357 w 37104"/>
                <a:gd name="connsiteY1" fmla="*/ 111211 h 259492"/>
                <a:gd name="connsiteX2" fmla="*/ 24714 w 37104"/>
                <a:gd name="connsiteY2" fmla="*/ 49427 h 259492"/>
                <a:gd name="connsiteX3" fmla="*/ 37071 w 37104"/>
                <a:gd name="connsiteY3" fmla="*/ 0 h 2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4" h="259492">
                  <a:moveTo>
                    <a:pt x="0" y="259492"/>
                  </a:moveTo>
                  <a:cubicBezTo>
                    <a:pt x="4119" y="210065"/>
                    <a:pt x="6562" y="160470"/>
                    <a:pt x="12357" y="111211"/>
                  </a:cubicBezTo>
                  <a:cubicBezTo>
                    <a:pt x="14811" y="90352"/>
                    <a:pt x="19620" y="69802"/>
                    <a:pt x="24714" y="49427"/>
                  </a:cubicBezTo>
                  <a:cubicBezTo>
                    <a:pt x="38374" y="-5210"/>
                    <a:pt x="37071" y="29702"/>
                    <a:pt x="3707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238F3B4C-E6F6-9342-A835-6FF24D3AA19F}"/>
                </a:ext>
              </a:extLst>
            </p:cNvPr>
            <p:cNvSpPr/>
            <p:nvPr/>
          </p:nvSpPr>
          <p:spPr>
            <a:xfrm rot="3482310">
              <a:off x="6096343" y="3309723"/>
              <a:ext cx="37104" cy="259492"/>
            </a:xfrm>
            <a:custGeom>
              <a:avLst/>
              <a:gdLst>
                <a:gd name="connsiteX0" fmla="*/ 0 w 37104"/>
                <a:gd name="connsiteY0" fmla="*/ 259492 h 259492"/>
                <a:gd name="connsiteX1" fmla="*/ 12357 w 37104"/>
                <a:gd name="connsiteY1" fmla="*/ 111211 h 259492"/>
                <a:gd name="connsiteX2" fmla="*/ 24714 w 37104"/>
                <a:gd name="connsiteY2" fmla="*/ 49427 h 259492"/>
                <a:gd name="connsiteX3" fmla="*/ 37071 w 37104"/>
                <a:gd name="connsiteY3" fmla="*/ 0 h 2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4" h="259492">
                  <a:moveTo>
                    <a:pt x="0" y="259492"/>
                  </a:moveTo>
                  <a:cubicBezTo>
                    <a:pt x="4119" y="210065"/>
                    <a:pt x="6562" y="160470"/>
                    <a:pt x="12357" y="111211"/>
                  </a:cubicBezTo>
                  <a:cubicBezTo>
                    <a:pt x="14811" y="90352"/>
                    <a:pt x="19620" y="69802"/>
                    <a:pt x="24714" y="49427"/>
                  </a:cubicBezTo>
                  <a:cubicBezTo>
                    <a:pt x="38374" y="-5210"/>
                    <a:pt x="37071" y="29702"/>
                    <a:pt x="3707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9CA1F72-430C-7C40-96F5-6405CE7CC652}"/>
                </a:ext>
              </a:extLst>
            </p:cNvPr>
            <p:cNvSpPr/>
            <p:nvPr/>
          </p:nvSpPr>
          <p:spPr>
            <a:xfrm rot="5769991">
              <a:off x="6134443" y="3538323"/>
              <a:ext cx="37104" cy="259492"/>
            </a:xfrm>
            <a:custGeom>
              <a:avLst/>
              <a:gdLst>
                <a:gd name="connsiteX0" fmla="*/ 0 w 37104"/>
                <a:gd name="connsiteY0" fmla="*/ 259492 h 259492"/>
                <a:gd name="connsiteX1" fmla="*/ 12357 w 37104"/>
                <a:gd name="connsiteY1" fmla="*/ 111211 h 259492"/>
                <a:gd name="connsiteX2" fmla="*/ 24714 w 37104"/>
                <a:gd name="connsiteY2" fmla="*/ 49427 h 259492"/>
                <a:gd name="connsiteX3" fmla="*/ 37071 w 37104"/>
                <a:gd name="connsiteY3" fmla="*/ 0 h 2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4" h="259492">
                  <a:moveTo>
                    <a:pt x="0" y="259492"/>
                  </a:moveTo>
                  <a:cubicBezTo>
                    <a:pt x="4119" y="210065"/>
                    <a:pt x="6562" y="160470"/>
                    <a:pt x="12357" y="111211"/>
                  </a:cubicBezTo>
                  <a:cubicBezTo>
                    <a:pt x="14811" y="90352"/>
                    <a:pt x="19620" y="69802"/>
                    <a:pt x="24714" y="49427"/>
                  </a:cubicBezTo>
                  <a:cubicBezTo>
                    <a:pt x="38374" y="-5210"/>
                    <a:pt x="37071" y="29702"/>
                    <a:pt x="3707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125C14B5-9ED8-8649-B759-041D3FB29D22}"/>
                </a:ext>
              </a:extLst>
            </p:cNvPr>
            <p:cNvSpPr/>
            <p:nvPr/>
          </p:nvSpPr>
          <p:spPr>
            <a:xfrm rot="7179418">
              <a:off x="6032843" y="3690723"/>
              <a:ext cx="37104" cy="259492"/>
            </a:xfrm>
            <a:custGeom>
              <a:avLst/>
              <a:gdLst>
                <a:gd name="connsiteX0" fmla="*/ 0 w 37104"/>
                <a:gd name="connsiteY0" fmla="*/ 259492 h 259492"/>
                <a:gd name="connsiteX1" fmla="*/ 12357 w 37104"/>
                <a:gd name="connsiteY1" fmla="*/ 111211 h 259492"/>
                <a:gd name="connsiteX2" fmla="*/ 24714 w 37104"/>
                <a:gd name="connsiteY2" fmla="*/ 49427 h 259492"/>
                <a:gd name="connsiteX3" fmla="*/ 37071 w 37104"/>
                <a:gd name="connsiteY3" fmla="*/ 0 h 2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4" h="259492">
                  <a:moveTo>
                    <a:pt x="0" y="259492"/>
                  </a:moveTo>
                  <a:cubicBezTo>
                    <a:pt x="4119" y="210065"/>
                    <a:pt x="6562" y="160470"/>
                    <a:pt x="12357" y="111211"/>
                  </a:cubicBezTo>
                  <a:cubicBezTo>
                    <a:pt x="14811" y="90352"/>
                    <a:pt x="19620" y="69802"/>
                    <a:pt x="24714" y="49427"/>
                  </a:cubicBezTo>
                  <a:cubicBezTo>
                    <a:pt x="38374" y="-5210"/>
                    <a:pt x="37071" y="29702"/>
                    <a:pt x="3707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6B06DFA-E560-2C4D-AF33-48A3504CAC56}"/>
                </a:ext>
              </a:extLst>
            </p:cNvPr>
            <p:cNvSpPr/>
            <p:nvPr/>
          </p:nvSpPr>
          <p:spPr>
            <a:xfrm rot="17467630">
              <a:off x="5385006" y="3321835"/>
              <a:ext cx="37104" cy="259492"/>
            </a:xfrm>
            <a:custGeom>
              <a:avLst/>
              <a:gdLst>
                <a:gd name="connsiteX0" fmla="*/ 0 w 37104"/>
                <a:gd name="connsiteY0" fmla="*/ 259492 h 259492"/>
                <a:gd name="connsiteX1" fmla="*/ 12357 w 37104"/>
                <a:gd name="connsiteY1" fmla="*/ 111211 h 259492"/>
                <a:gd name="connsiteX2" fmla="*/ 24714 w 37104"/>
                <a:gd name="connsiteY2" fmla="*/ 49427 h 259492"/>
                <a:gd name="connsiteX3" fmla="*/ 37071 w 37104"/>
                <a:gd name="connsiteY3" fmla="*/ 0 h 2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4" h="259492">
                  <a:moveTo>
                    <a:pt x="0" y="259492"/>
                  </a:moveTo>
                  <a:cubicBezTo>
                    <a:pt x="4119" y="210065"/>
                    <a:pt x="6562" y="160470"/>
                    <a:pt x="12357" y="111211"/>
                  </a:cubicBezTo>
                  <a:cubicBezTo>
                    <a:pt x="14811" y="90352"/>
                    <a:pt x="19620" y="69802"/>
                    <a:pt x="24714" y="49427"/>
                  </a:cubicBezTo>
                  <a:cubicBezTo>
                    <a:pt x="38374" y="-5210"/>
                    <a:pt x="37071" y="29702"/>
                    <a:pt x="3707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DE5E29B-2F29-6940-855B-120F19D0EC2D}"/>
                </a:ext>
              </a:extLst>
            </p:cNvPr>
            <p:cNvSpPr/>
            <p:nvPr/>
          </p:nvSpPr>
          <p:spPr>
            <a:xfrm rot="16592679">
              <a:off x="5221201" y="3482337"/>
              <a:ext cx="37104" cy="259492"/>
            </a:xfrm>
            <a:custGeom>
              <a:avLst/>
              <a:gdLst>
                <a:gd name="connsiteX0" fmla="*/ 0 w 37104"/>
                <a:gd name="connsiteY0" fmla="*/ 259492 h 259492"/>
                <a:gd name="connsiteX1" fmla="*/ 12357 w 37104"/>
                <a:gd name="connsiteY1" fmla="*/ 111211 h 259492"/>
                <a:gd name="connsiteX2" fmla="*/ 24714 w 37104"/>
                <a:gd name="connsiteY2" fmla="*/ 49427 h 259492"/>
                <a:gd name="connsiteX3" fmla="*/ 37071 w 37104"/>
                <a:gd name="connsiteY3" fmla="*/ 0 h 2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4" h="259492">
                  <a:moveTo>
                    <a:pt x="0" y="259492"/>
                  </a:moveTo>
                  <a:cubicBezTo>
                    <a:pt x="4119" y="210065"/>
                    <a:pt x="6562" y="160470"/>
                    <a:pt x="12357" y="111211"/>
                  </a:cubicBezTo>
                  <a:cubicBezTo>
                    <a:pt x="14811" y="90352"/>
                    <a:pt x="19620" y="69802"/>
                    <a:pt x="24714" y="49427"/>
                  </a:cubicBezTo>
                  <a:cubicBezTo>
                    <a:pt x="38374" y="-5210"/>
                    <a:pt x="37071" y="29702"/>
                    <a:pt x="3707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B3E77A2-DDC1-FB4D-BB0E-F1562411714F}"/>
                </a:ext>
              </a:extLst>
            </p:cNvPr>
            <p:cNvSpPr/>
            <p:nvPr/>
          </p:nvSpPr>
          <p:spPr>
            <a:xfrm rot="14752660">
              <a:off x="5239093" y="3747873"/>
              <a:ext cx="37104" cy="259492"/>
            </a:xfrm>
            <a:custGeom>
              <a:avLst/>
              <a:gdLst>
                <a:gd name="connsiteX0" fmla="*/ 0 w 37104"/>
                <a:gd name="connsiteY0" fmla="*/ 259492 h 259492"/>
                <a:gd name="connsiteX1" fmla="*/ 12357 w 37104"/>
                <a:gd name="connsiteY1" fmla="*/ 111211 h 259492"/>
                <a:gd name="connsiteX2" fmla="*/ 24714 w 37104"/>
                <a:gd name="connsiteY2" fmla="*/ 49427 h 259492"/>
                <a:gd name="connsiteX3" fmla="*/ 37071 w 37104"/>
                <a:gd name="connsiteY3" fmla="*/ 0 h 2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4" h="259492">
                  <a:moveTo>
                    <a:pt x="0" y="259492"/>
                  </a:moveTo>
                  <a:cubicBezTo>
                    <a:pt x="4119" y="210065"/>
                    <a:pt x="6562" y="160470"/>
                    <a:pt x="12357" y="111211"/>
                  </a:cubicBezTo>
                  <a:cubicBezTo>
                    <a:pt x="14811" y="90352"/>
                    <a:pt x="19620" y="69802"/>
                    <a:pt x="24714" y="49427"/>
                  </a:cubicBezTo>
                  <a:cubicBezTo>
                    <a:pt x="38374" y="-5210"/>
                    <a:pt x="37071" y="29702"/>
                    <a:pt x="3707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D05AC34-40D9-8048-AC1F-F4623B136F18}"/>
                </a:ext>
              </a:extLst>
            </p:cNvPr>
            <p:cNvSpPr/>
            <p:nvPr/>
          </p:nvSpPr>
          <p:spPr>
            <a:xfrm rot="1058790">
              <a:off x="5446262" y="3957423"/>
              <a:ext cx="3767" cy="259492"/>
            </a:xfrm>
            <a:custGeom>
              <a:avLst/>
              <a:gdLst>
                <a:gd name="connsiteX0" fmla="*/ 0 w 37104"/>
                <a:gd name="connsiteY0" fmla="*/ 259492 h 259492"/>
                <a:gd name="connsiteX1" fmla="*/ 12357 w 37104"/>
                <a:gd name="connsiteY1" fmla="*/ 111211 h 259492"/>
                <a:gd name="connsiteX2" fmla="*/ 24714 w 37104"/>
                <a:gd name="connsiteY2" fmla="*/ 49427 h 259492"/>
                <a:gd name="connsiteX3" fmla="*/ 37071 w 37104"/>
                <a:gd name="connsiteY3" fmla="*/ 0 h 2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4" h="259492">
                  <a:moveTo>
                    <a:pt x="0" y="259492"/>
                  </a:moveTo>
                  <a:cubicBezTo>
                    <a:pt x="4119" y="210065"/>
                    <a:pt x="6562" y="160470"/>
                    <a:pt x="12357" y="111211"/>
                  </a:cubicBezTo>
                  <a:cubicBezTo>
                    <a:pt x="14811" y="90352"/>
                    <a:pt x="19620" y="69802"/>
                    <a:pt x="24714" y="49427"/>
                  </a:cubicBezTo>
                  <a:cubicBezTo>
                    <a:pt x="38374" y="-5210"/>
                    <a:pt x="37071" y="29702"/>
                    <a:pt x="3707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333C675-7E39-D443-949A-7A3AC945FD63}"/>
                </a:ext>
              </a:extLst>
            </p:cNvPr>
            <p:cNvSpPr/>
            <p:nvPr/>
          </p:nvSpPr>
          <p:spPr>
            <a:xfrm rot="20231359">
              <a:off x="5683745" y="3951712"/>
              <a:ext cx="37104" cy="259492"/>
            </a:xfrm>
            <a:custGeom>
              <a:avLst/>
              <a:gdLst>
                <a:gd name="connsiteX0" fmla="*/ 0 w 37104"/>
                <a:gd name="connsiteY0" fmla="*/ 259492 h 259492"/>
                <a:gd name="connsiteX1" fmla="*/ 12357 w 37104"/>
                <a:gd name="connsiteY1" fmla="*/ 111211 h 259492"/>
                <a:gd name="connsiteX2" fmla="*/ 24714 w 37104"/>
                <a:gd name="connsiteY2" fmla="*/ 49427 h 259492"/>
                <a:gd name="connsiteX3" fmla="*/ 37071 w 37104"/>
                <a:gd name="connsiteY3" fmla="*/ 0 h 2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4" h="259492">
                  <a:moveTo>
                    <a:pt x="0" y="259492"/>
                  </a:moveTo>
                  <a:cubicBezTo>
                    <a:pt x="4119" y="210065"/>
                    <a:pt x="6562" y="160470"/>
                    <a:pt x="12357" y="111211"/>
                  </a:cubicBezTo>
                  <a:cubicBezTo>
                    <a:pt x="14811" y="90352"/>
                    <a:pt x="19620" y="69802"/>
                    <a:pt x="24714" y="49427"/>
                  </a:cubicBezTo>
                  <a:cubicBezTo>
                    <a:pt x="38374" y="-5210"/>
                    <a:pt x="37071" y="29702"/>
                    <a:pt x="3707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B9DD52BE-CEB7-7443-8CF5-FEFD5B99DC75}"/>
                </a:ext>
              </a:extLst>
            </p:cNvPr>
            <p:cNvSpPr/>
            <p:nvPr/>
          </p:nvSpPr>
          <p:spPr>
            <a:xfrm rot="19099945">
              <a:off x="5898534" y="3863686"/>
              <a:ext cx="37104" cy="259492"/>
            </a:xfrm>
            <a:custGeom>
              <a:avLst/>
              <a:gdLst>
                <a:gd name="connsiteX0" fmla="*/ 0 w 37104"/>
                <a:gd name="connsiteY0" fmla="*/ 259492 h 259492"/>
                <a:gd name="connsiteX1" fmla="*/ 12357 w 37104"/>
                <a:gd name="connsiteY1" fmla="*/ 111211 h 259492"/>
                <a:gd name="connsiteX2" fmla="*/ 24714 w 37104"/>
                <a:gd name="connsiteY2" fmla="*/ 49427 h 259492"/>
                <a:gd name="connsiteX3" fmla="*/ 37071 w 37104"/>
                <a:gd name="connsiteY3" fmla="*/ 0 h 25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4" h="259492">
                  <a:moveTo>
                    <a:pt x="0" y="259492"/>
                  </a:moveTo>
                  <a:cubicBezTo>
                    <a:pt x="4119" y="210065"/>
                    <a:pt x="6562" y="160470"/>
                    <a:pt x="12357" y="111211"/>
                  </a:cubicBezTo>
                  <a:cubicBezTo>
                    <a:pt x="14811" y="90352"/>
                    <a:pt x="19620" y="69802"/>
                    <a:pt x="24714" y="49427"/>
                  </a:cubicBezTo>
                  <a:cubicBezTo>
                    <a:pt x="38374" y="-5210"/>
                    <a:pt x="37071" y="29702"/>
                    <a:pt x="37071" y="0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DE86BE0-9D65-A84E-B07B-3D824CD76156}"/>
              </a:ext>
            </a:extLst>
          </p:cNvPr>
          <p:cNvSpPr txBox="1"/>
          <p:nvPr/>
        </p:nvSpPr>
        <p:spPr>
          <a:xfrm>
            <a:off x="575934" y="512243"/>
            <a:ext cx="6923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The role of vapor pressure deficit in crop yield under a changing climate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Jennifer Hsiao, Abigail L.S. Swann, Soo-Hyung Kim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University of Washington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BA0C92D-7A07-D242-81B0-DE55B320D790}"/>
              </a:ext>
            </a:extLst>
          </p:cNvPr>
          <p:cNvGrpSpPr/>
          <p:nvPr/>
        </p:nvGrpSpPr>
        <p:grpSpPr>
          <a:xfrm>
            <a:off x="5738990" y="2166344"/>
            <a:ext cx="799294" cy="2967086"/>
            <a:chOff x="5193852" y="3812254"/>
            <a:chExt cx="1315752" cy="3032404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6EABBB6-082A-2E42-A540-003C35BF2A68}"/>
                </a:ext>
              </a:extLst>
            </p:cNvPr>
            <p:cNvSpPr/>
            <p:nvPr/>
          </p:nvSpPr>
          <p:spPr>
            <a:xfrm>
              <a:off x="5193852" y="3812254"/>
              <a:ext cx="1307371" cy="1882871"/>
            </a:xfrm>
            <a:custGeom>
              <a:avLst/>
              <a:gdLst>
                <a:gd name="connsiteX0" fmla="*/ 0 w 990600"/>
                <a:gd name="connsiteY0" fmla="*/ 2917149 h 2917149"/>
                <a:gd name="connsiteX1" fmla="*/ 558800 w 990600"/>
                <a:gd name="connsiteY1" fmla="*/ 2332949 h 2917149"/>
                <a:gd name="connsiteX2" fmla="*/ 609600 w 990600"/>
                <a:gd name="connsiteY2" fmla="*/ 275549 h 2917149"/>
                <a:gd name="connsiteX3" fmla="*/ 990600 w 990600"/>
                <a:gd name="connsiteY3" fmla="*/ 21549 h 291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17149">
                  <a:moveTo>
                    <a:pt x="0" y="2917149"/>
                  </a:moveTo>
                  <a:cubicBezTo>
                    <a:pt x="228600" y="2845182"/>
                    <a:pt x="457200" y="2773216"/>
                    <a:pt x="558800" y="2332949"/>
                  </a:cubicBezTo>
                  <a:cubicBezTo>
                    <a:pt x="660400" y="1892682"/>
                    <a:pt x="537633" y="660782"/>
                    <a:pt x="609600" y="275549"/>
                  </a:cubicBezTo>
                  <a:cubicBezTo>
                    <a:pt x="681567" y="-109684"/>
                    <a:pt x="990600" y="21549"/>
                    <a:pt x="990600" y="21549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B6FE4D15-D951-1F48-9CAE-EE947A04938C}"/>
                </a:ext>
              </a:extLst>
            </p:cNvPr>
            <p:cNvSpPr/>
            <p:nvPr/>
          </p:nvSpPr>
          <p:spPr>
            <a:xfrm>
              <a:off x="5252516" y="6029834"/>
              <a:ext cx="1257088" cy="814824"/>
            </a:xfrm>
            <a:custGeom>
              <a:avLst/>
              <a:gdLst>
                <a:gd name="connsiteX0" fmla="*/ 0 w 952500"/>
                <a:gd name="connsiteY0" fmla="*/ 4233 h 2348806"/>
                <a:gd name="connsiteX1" fmla="*/ 419100 w 952500"/>
                <a:gd name="connsiteY1" fmla="*/ 42333 h 2348806"/>
                <a:gd name="connsiteX2" fmla="*/ 552450 w 952500"/>
                <a:gd name="connsiteY2" fmla="*/ 309033 h 2348806"/>
                <a:gd name="connsiteX3" fmla="*/ 590550 w 952500"/>
                <a:gd name="connsiteY3" fmla="*/ 1090083 h 2348806"/>
                <a:gd name="connsiteX4" fmla="*/ 609600 w 952500"/>
                <a:gd name="connsiteY4" fmla="*/ 2214033 h 2348806"/>
                <a:gd name="connsiteX5" fmla="*/ 952500 w 952500"/>
                <a:gd name="connsiteY5" fmla="*/ 2328333 h 23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2348806">
                  <a:moveTo>
                    <a:pt x="0" y="4233"/>
                  </a:moveTo>
                  <a:cubicBezTo>
                    <a:pt x="163512" y="-2117"/>
                    <a:pt x="327025" y="-8467"/>
                    <a:pt x="419100" y="42333"/>
                  </a:cubicBezTo>
                  <a:cubicBezTo>
                    <a:pt x="511175" y="93133"/>
                    <a:pt x="523875" y="134408"/>
                    <a:pt x="552450" y="309033"/>
                  </a:cubicBezTo>
                  <a:cubicBezTo>
                    <a:pt x="581025" y="483658"/>
                    <a:pt x="581025" y="772583"/>
                    <a:pt x="590550" y="1090083"/>
                  </a:cubicBezTo>
                  <a:cubicBezTo>
                    <a:pt x="600075" y="1407583"/>
                    <a:pt x="549275" y="2007658"/>
                    <a:pt x="609600" y="2214033"/>
                  </a:cubicBezTo>
                  <a:cubicBezTo>
                    <a:pt x="669925" y="2420408"/>
                    <a:pt x="952500" y="2328333"/>
                    <a:pt x="952500" y="23283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0DF67680-5108-AF47-8161-F86022A44D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 r="16367" b="13023"/>
          <a:stretch/>
        </p:blipFill>
        <p:spPr>
          <a:xfrm>
            <a:off x="671785" y="3644101"/>
            <a:ext cx="5424213" cy="2446022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BEC7ADD4-AAA1-3E49-A33C-E8CD5266921C}"/>
              </a:ext>
            </a:extLst>
          </p:cNvPr>
          <p:cNvSpPr/>
          <p:nvPr/>
        </p:nvSpPr>
        <p:spPr>
          <a:xfrm>
            <a:off x="671785" y="2637109"/>
            <a:ext cx="2250012" cy="2013984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Temp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9A07D61-D8B6-6642-BC98-77FB3BCEAAC5}"/>
              </a:ext>
            </a:extLst>
          </p:cNvPr>
          <p:cNvSpPr/>
          <p:nvPr/>
        </p:nvSpPr>
        <p:spPr>
          <a:xfrm>
            <a:off x="2258885" y="2637109"/>
            <a:ext cx="2250012" cy="2013984"/>
          </a:xfrm>
          <a:prstGeom prst="ellipse">
            <a:avLst/>
          </a:prstGeom>
          <a:solidFill>
            <a:srgbClr val="AE77C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VPD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97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9FB097-4186-194C-AF73-306F78611046}"/>
              </a:ext>
            </a:extLst>
          </p:cNvPr>
          <p:cNvSpPr/>
          <p:nvPr/>
        </p:nvSpPr>
        <p:spPr>
          <a:xfrm>
            <a:off x="-2" y="6090123"/>
            <a:ext cx="12192000" cy="767877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447FC0-6338-4C46-9782-C0C6D774C087}"/>
              </a:ext>
            </a:extLst>
          </p:cNvPr>
          <p:cNvGrpSpPr/>
          <p:nvPr/>
        </p:nvGrpSpPr>
        <p:grpSpPr>
          <a:xfrm>
            <a:off x="6496211" y="1662456"/>
            <a:ext cx="4784235" cy="3555002"/>
            <a:chOff x="5796964" y="1662456"/>
            <a:chExt cx="4784235" cy="355500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22506C1-61A3-944F-9AA4-95872F5FD4DF}"/>
                </a:ext>
              </a:extLst>
            </p:cNvPr>
            <p:cNvGrpSpPr/>
            <p:nvPr/>
          </p:nvGrpSpPr>
          <p:grpSpPr>
            <a:xfrm>
              <a:off x="5796964" y="1662456"/>
              <a:ext cx="4784235" cy="3555002"/>
              <a:chOff x="5796964" y="1662456"/>
              <a:chExt cx="4784235" cy="355500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AF62947-CBA9-D94A-94C3-0B78C36E76AB}"/>
                  </a:ext>
                </a:extLst>
              </p:cNvPr>
              <p:cNvGrpSpPr/>
              <p:nvPr/>
            </p:nvGrpSpPr>
            <p:grpSpPr>
              <a:xfrm>
                <a:off x="5796964" y="1662456"/>
                <a:ext cx="4784235" cy="3555002"/>
                <a:chOff x="5796964" y="1662456"/>
                <a:chExt cx="4784235" cy="3555002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35D5E92-EAC1-5944-89DF-37B2F0858EA3}"/>
                    </a:ext>
                  </a:extLst>
                </p:cNvPr>
                <p:cNvGrpSpPr/>
                <p:nvPr/>
              </p:nvGrpSpPr>
              <p:grpSpPr>
                <a:xfrm>
                  <a:off x="5796964" y="1662456"/>
                  <a:ext cx="4784235" cy="3555002"/>
                  <a:chOff x="5796964" y="1662456"/>
                  <a:chExt cx="4784235" cy="3555002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28ADF54B-946E-224C-B464-BF8C1AA9310E}"/>
                      </a:ext>
                    </a:extLst>
                  </p:cNvPr>
                  <p:cNvGrpSpPr/>
                  <p:nvPr/>
                </p:nvGrpSpPr>
                <p:grpSpPr>
                  <a:xfrm>
                    <a:off x="5796964" y="1662456"/>
                    <a:ext cx="4784235" cy="3555002"/>
                    <a:chOff x="5796964" y="1662456"/>
                    <a:chExt cx="4784235" cy="3555002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AB770A52-3FDF-8C4F-86E7-5E64A484A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6964" y="1662456"/>
                      <a:ext cx="4784235" cy="3555002"/>
                      <a:chOff x="5796964" y="1662456"/>
                      <a:chExt cx="4784235" cy="3555002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8335C1B5-B847-4545-8DD6-DB9B8F2092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6964" y="1662456"/>
                        <a:ext cx="4784235" cy="3555002"/>
                        <a:chOff x="5796964" y="1662456"/>
                        <a:chExt cx="4784235" cy="3555002"/>
                      </a:xfrm>
                    </p:grpSpPr>
                    <p:grpSp>
                      <p:nvGrpSpPr>
                        <p:cNvPr id="45" name="Group 44">
                          <a:extLst>
                            <a:ext uri="{FF2B5EF4-FFF2-40B4-BE49-F238E27FC236}">
                              <a16:creationId xmlns:a16="http://schemas.microsoft.com/office/drawing/2014/main" id="{258282C0-7251-0042-8ABE-A1127D84C2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6964" y="1662456"/>
                          <a:ext cx="4784235" cy="3555002"/>
                          <a:chOff x="5796964" y="1662456"/>
                          <a:chExt cx="4784235" cy="3555002"/>
                        </a:xfrm>
                      </p:grpSpPr>
                      <p:grpSp>
                        <p:nvGrpSpPr>
                          <p:cNvPr id="41" name="Group 40">
                            <a:extLst>
                              <a:ext uri="{FF2B5EF4-FFF2-40B4-BE49-F238E27FC236}">
                                <a16:creationId xmlns:a16="http://schemas.microsoft.com/office/drawing/2014/main" id="{CBBA703B-DE9B-EB49-B79E-DB365AF6DF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6964" y="1869577"/>
                            <a:ext cx="4784235" cy="3347881"/>
                            <a:chOff x="5796964" y="1869577"/>
                            <a:chExt cx="4784235" cy="3347881"/>
                          </a:xfrm>
                        </p:grpSpPr>
                        <p:pic>
                          <p:nvPicPr>
                            <p:cNvPr id="9" name="Picture 8">
                              <a:extLst>
                                <a:ext uri="{FF2B5EF4-FFF2-40B4-BE49-F238E27FC236}">
                                  <a16:creationId xmlns:a16="http://schemas.microsoft.com/office/drawing/2014/main" id="{A345AFD9-73E7-F249-AAE3-957BC018EF1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b="39448"/>
                            <a:stretch/>
                          </p:blipFill>
                          <p:spPr>
                            <a:xfrm>
                              <a:off x="5796964" y="1869577"/>
                              <a:ext cx="4784235" cy="3347881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B87BC3B7-5FC5-8D4B-BD15-F3F1C4EC9B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98445" y="3093057"/>
                              <a:ext cx="1425408" cy="1099281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7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43" name="Rectangle 42">
                            <a:extLst>
                              <a:ext uri="{FF2B5EF4-FFF2-40B4-BE49-F238E27FC236}">
                                <a16:creationId xmlns:a16="http://schemas.microsoft.com/office/drawing/2014/main" id="{E6CB7868-6FB4-254D-90B1-5457BF8B72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50179" y="1662456"/>
                            <a:ext cx="1320797" cy="55793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4" name="Rectangle 43">
                            <a:extLst>
                              <a:ext uri="{FF2B5EF4-FFF2-40B4-BE49-F238E27FC236}">
                                <a16:creationId xmlns:a16="http://schemas.microsoft.com/office/drawing/2014/main" id="{6C4B43BF-ABED-5449-B500-85FEE0F4B7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8357870" y="2417870"/>
                            <a:ext cx="1133058" cy="4536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6" name="Oval 45">
                          <a:extLst>
                            <a:ext uri="{FF2B5EF4-FFF2-40B4-BE49-F238E27FC236}">
                              <a16:creationId xmlns:a16="http://schemas.microsoft.com/office/drawing/2014/main" id="{9A28091B-693C-6E4B-A426-A6FBBF88B8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6795748" y="4102839"/>
                          <a:ext cx="568431" cy="29178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Oval 46">
                          <a:extLst>
                            <a:ext uri="{FF2B5EF4-FFF2-40B4-BE49-F238E27FC236}">
                              <a16:creationId xmlns:a16="http://schemas.microsoft.com/office/drawing/2014/main" id="{3D29244F-3006-0748-850A-F98B65B25F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7083545" y="3739498"/>
                          <a:ext cx="536237" cy="424757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C9CFD543-E18D-F748-8EE6-BEFE735C942D}"/>
                          </a:ext>
                        </a:extLst>
                      </p:cNvPr>
                      <p:cNvSpPr/>
                      <p:nvPr/>
                    </p:nvSpPr>
                    <p:spPr>
                      <a:xfrm rot="4926118">
                        <a:off x="7637575" y="3865760"/>
                        <a:ext cx="488901" cy="312660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06194742-4CBE-884D-81FB-4734BB70E975}"/>
                        </a:ext>
                      </a:extLst>
                    </p:cNvPr>
                    <p:cNvSpPr/>
                    <p:nvPr/>
                  </p:nvSpPr>
                  <p:spPr>
                    <a:xfrm rot="409506">
                      <a:off x="6829075" y="3911018"/>
                      <a:ext cx="241508" cy="172251"/>
                    </a:xfrm>
                    <a:prstGeom prst="ellips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9BA71C51-47B8-2D4A-9449-4D5A50FF27C3}"/>
                      </a:ext>
                    </a:extLst>
                  </p:cNvPr>
                  <p:cNvSpPr/>
                  <p:nvPr/>
                </p:nvSpPr>
                <p:spPr>
                  <a:xfrm rot="409506">
                    <a:off x="7062654" y="3863122"/>
                    <a:ext cx="241508" cy="172251"/>
                  </a:xfrm>
                  <a:prstGeom prst="ellips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014AA7-002E-EA43-81F1-6DFD1DC27583}"/>
                    </a:ext>
                  </a:extLst>
                </p:cNvPr>
                <p:cNvSpPr/>
                <p:nvPr/>
              </p:nvSpPr>
              <p:spPr>
                <a:xfrm rot="409506">
                  <a:off x="7459402" y="3841588"/>
                  <a:ext cx="241508" cy="172251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5ABE5B4-BA9E-C34C-9496-6D7EBBCDBF6D}"/>
                  </a:ext>
                </a:extLst>
              </p:cNvPr>
              <p:cNvSpPr/>
              <p:nvPr/>
            </p:nvSpPr>
            <p:spPr>
              <a:xfrm rot="409506">
                <a:off x="8010185" y="3726330"/>
                <a:ext cx="241508" cy="17225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87D7790-82BD-224C-9248-17E5269A959C}"/>
                </a:ext>
              </a:extLst>
            </p:cNvPr>
            <p:cNvSpPr/>
            <p:nvPr/>
          </p:nvSpPr>
          <p:spPr>
            <a:xfrm rot="409506">
              <a:off x="7761272" y="3753218"/>
              <a:ext cx="241508" cy="230392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B32BF86-CEFA-3741-B82F-FA8B588F3946}"/>
              </a:ext>
            </a:extLst>
          </p:cNvPr>
          <p:cNvGrpSpPr/>
          <p:nvPr/>
        </p:nvGrpSpPr>
        <p:grpSpPr>
          <a:xfrm>
            <a:off x="6219560" y="723738"/>
            <a:ext cx="3366468" cy="4466779"/>
            <a:chOff x="6219560" y="723738"/>
            <a:chExt cx="3366468" cy="446677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7BF4B0A-A668-104C-9361-6E301C2F70C5}"/>
                </a:ext>
              </a:extLst>
            </p:cNvPr>
            <p:cNvSpPr/>
            <p:nvPr/>
          </p:nvSpPr>
          <p:spPr>
            <a:xfrm>
              <a:off x="7419027" y="723738"/>
              <a:ext cx="1350683" cy="1303500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Arial" charset="0"/>
                  <a:ea typeface="Arial" charset="0"/>
                  <a:cs typeface="Arial" charset="0"/>
                </a:rPr>
                <a:t>CO</a:t>
              </a:r>
              <a:r>
                <a:rPr lang="en-US" sz="2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0D4B0DC-3141-0B4A-801C-EEDA676262B7}"/>
                </a:ext>
              </a:extLst>
            </p:cNvPr>
            <p:cNvSpPr/>
            <p:nvPr/>
          </p:nvSpPr>
          <p:spPr>
            <a:xfrm>
              <a:off x="7617062" y="1641992"/>
              <a:ext cx="1968966" cy="2441666"/>
            </a:xfrm>
            <a:custGeom>
              <a:avLst/>
              <a:gdLst>
                <a:gd name="connsiteX0" fmla="*/ 1312606 w 2012746"/>
                <a:gd name="connsiteY0" fmla="*/ 0 h 2536722"/>
                <a:gd name="connsiteX1" fmla="*/ 1976284 w 2012746"/>
                <a:gd name="connsiteY1" fmla="*/ 589935 h 2536722"/>
                <a:gd name="connsiteX2" fmla="*/ 1843548 w 2012746"/>
                <a:gd name="connsiteY2" fmla="*/ 1548581 h 2536722"/>
                <a:gd name="connsiteX3" fmla="*/ 1150374 w 2012746"/>
                <a:gd name="connsiteY3" fmla="*/ 2227006 h 2536722"/>
                <a:gd name="connsiteX4" fmla="*/ 457200 w 2012746"/>
                <a:gd name="connsiteY4" fmla="*/ 2271251 h 2536722"/>
                <a:gd name="connsiteX5" fmla="*/ 206477 w 2012746"/>
                <a:gd name="connsiteY5" fmla="*/ 2448232 h 2536722"/>
                <a:gd name="connsiteX6" fmla="*/ 0 w 2012746"/>
                <a:gd name="connsiteY6" fmla="*/ 2536722 h 25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746" h="2536722">
                  <a:moveTo>
                    <a:pt x="1312606" y="0"/>
                  </a:moveTo>
                  <a:cubicBezTo>
                    <a:pt x="1600200" y="165919"/>
                    <a:pt x="1887794" y="331838"/>
                    <a:pt x="1976284" y="589935"/>
                  </a:cubicBezTo>
                  <a:cubicBezTo>
                    <a:pt x="2064774" y="848032"/>
                    <a:pt x="1981200" y="1275736"/>
                    <a:pt x="1843548" y="1548581"/>
                  </a:cubicBezTo>
                  <a:cubicBezTo>
                    <a:pt x="1705896" y="1821426"/>
                    <a:pt x="1381432" y="2106561"/>
                    <a:pt x="1150374" y="2227006"/>
                  </a:cubicBezTo>
                  <a:cubicBezTo>
                    <a:pt x="919316" y="2347451"/>
                    <a:pt x="614516" y="2234380"/>
                    <a:pt x="457200" y="2271251"/>
                  </a:cubicBezTo>
                  <a:cubicBezTo>
                    <a:pt x="299884" y="2308122"/>
                    <a:pt x="282677" y="2403987"/>
                    <a:pt x="206477" y="2448232"/>
                  </a:cubicBezTo>
                  <a:cubicBezTo>
                    <a:pt x="130277" y="2492477"/>
                    <a:pt x="65138" y="2514599"/>
                    <a:pt x="0" y="2536722"/>
                  </a:cubicBezTo>
                </a:path>
              </a:pathLst>
            </a:custGeom>
            <a:noFill/>
            <a:ln w="571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48FDE3-C2C1-9547-84E0-B9207684737C}"/>
                </a:ext>
              </a:extLst>
            </p:cNvPr>
            <p:cNvGrpSpPr/>
            <p:nvPr/>
          </p:nvGrpSpPr>
          <p:grpSpPr>
            <a:xfrm>
              <a:off x="6219560" y="3399945"/>
              <a:ext cx="2018926" cy="1790572"/>
              <a:chOff x="5110007" y="3163673"/>
              <a:chExt cx="1172734" cy="1053242"/>
            </a:xfrm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42BF8541-CBE7-1E40-B50B-7F934D906855}"/>
                  </a:ext>
                </a:extLst>
              </p:cNvPr>
              <p:cNvSpPr/>
              <p:nvPr/>
            </p:nvSpPr>
            <p:spPr>
              <a:xfrm rot="998781">
                <a:off x="5975693" y="316367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238F3B4C-E6F6-9342-A835-6FF24D3AA19F}"/>
                  </a:ext>
                </a:extLst>
              </p:cNvPr>
              <p:cNvSpPr/>
              <p:nvPr/>
            </p:nvSpPr>
            <p:spPr>
              <a:xfrm rot="3482310">
                <a:off x="6096343" y="33097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9CA1F72-430C-7C40-96F5-6405CE7CC652}"/>
                  </a:ext>
                </a:extLst>
              </p:cNvPr>
              <p:cNvSpPr/>
              <p:nvPr/>
            </p:nvSpPr>
            <p:spPr>
              <a:xfrm rot="5769991">
                <a:off x="6134443" y="35383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125C14B5-9ED8-8649-B759-041D3FB29D22}"/>
                  </a:ext>
                </a:extLst>
              </p:cNvPr>
              <p:cNvSpPr/>
              <p:nvPr/>
            </p:nvSpPr>
            <p:spPr>
              <a:xfrm rot="7179418">
                <a:off x="6032843" y="36907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A6B06DFA-E560-2C4D-AF33-48A3504CAC56}"/>
                  </a:ext>
                </a:extLst>
              </p:cNvPr>
              <p:cNvSpPr/>
              <p:nvPr/>
            </p:nvSpPr>
            <p:spPr>
              <a:xfrm rot="17467630">
                <a:off x="5385006" y="3321835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DE5E29B-2F29-6940-855B-120F19D0EC2D}"/>
                  </a:ext>
                </a:extLst>
              </p:cNvPr>
              <p:cNvSpPr/>
              <p:nvPr/>
            </p:nvSpPr>
            <p:spPr>
              <a:xfrm rot="16592679">
                <a:off x="5221201" y="3482337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B3E77A2-DDC1-FB4D-BB0E-F1562411714F}"/>
                  </a:ext>
                </a:extLst>
              </p:cNvPr>
              <p:cNvSpPr/>
              <p:nvPr/>
            </p:nvSpPr>
            <p:spPr>
              <a:xfrm rot="14752660">
                <a:off x="5239093" y="374787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BD05AC34-40D9-8048-AC1F-F4623B136F18}"/>
                  </a:ext>
                </a:extLst>
              </p:cNvPr>
              <p:cNvSpPr/>
              <p:nvPr/>
            </p:nvSpPr>
            <p:spPr>
              <a:xfrm rot="1058790">
                <a:off x="5446262" y="3957423"/>
                <a:ext cx="3767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E333C675-7E39-D443-949A-7A3AC945FD63}"/>
                  </a:ext>
                </a:extLst>
              </p:cNvPr>
              <p:cNvSpPr/>
              <p:nvPr/>
            </p:nvSpPr>
            <p:spPr>
              <a:xfrm rot="20231359">
                <a:off x="5683745" y="3951712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B9DD52BE-CEB7-7443-8CF5-FEFD5B99DC75}"/>
                  </a:ext>
                </a:extLst>
              </p:cNvPr>
              <p:cNvSpPr/>
              <p:nvPr/>
            </p:nvSpPr>
            <p:spPr>
              <a:xfrm rot="19099945">
                <a:off x="5898534" y="3863686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DE86BE0-9D65-A84E-B07B-3D824CD76156}"/>
              </a:ext>
            </a:extLst>
          </p:cNvPr>
          <p:cNvSpPr txBox="1"/>
          <p:nvPr/>
        </p:nvSpPr>
        <p:spPr>
          <a:xfrm>
            <a:off x="575934" y="512243"/>
            <a:ext cx="6923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The role of vapor pressure deficit in crop yield under a changing climate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Jennifer Hsiao, Abigail L.S. Swann, Soo-Hyung Kim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University of Washington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BA0C92D-7A07-D242-81B0-DE55B320D790}"/>
              </a:ext>
            </a:extLst>
          </p:cNvPr>
          <p:cNvGrpSpPr/>
          <p:nvPr/>
        </p:nvGrpSpPr>
        <p:grpSpPr>
          <a:xfrm>
            <a:off x="5738990" y="2166344"/>
            <a:ext cx="799294" cy="2967086"/>
            <a:chOff x="5193852" y="3812254"/>
            <a:chExt cx="1315752" cy="3032404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6EABBB6-082A-2E42-A540-003C35BF2A68}"/>
                </a:ext>
              </a:extLst>
            </p:cNvPr>
            <p:cNvSpPr/>
            <p:nvPr/>
          </p:nvSpPr>
          <p:spPr>
            <a:xfrm>
              <a:off x="5193852" y="3812254"/>
              <a:ext cx="1307371" cy="1882871"/>
            </a:xfrm>
            <a:custGeom>
              <a:avLst/>
              <a:gdLst>
                <a:gd name="connsiteX0" fmla="*/ 0 w 990600"/>
                <a:gd name="connsiteY0" fmla="*/ 2917149 h 2917149"/>
                <a:gd name="connsiteX1" fmla="*/ 558800 w 990600"/>
                <a:gd name="connsiteY1" fmla="*/ 2332949 h 2917149"/>
                <a:gd name="connsiteX2" fmla="*/ 609600 w 990600"/>
                <a:gd name="connsiteY2" fmla="*/ 275549 h 2917149"/>
                <a:gd name="connsiteX3" fmla="*/ 990600 w 990600"/>
                <a:gd name="connsiteY3" fmla="*/ 21549 h 291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17149">
                  <a:moveTo>
                    <a:pt x="0" y="2917149"/>
                  </a:moveTo>
                  <a:cubicBezTo>
                    <a:pt x="228600" y="2845182"/>
                    <a:pt x="457200" y="2773216"/>
                    <a:pt x="558800" y="2332949"/>
                  </a:cubicBezTo>
                  <a:cubicBezTo>
                    <a:pt x="660400" y="1892682"/>
                    <a:pt x="537633" y="660782"/>
                    <a:pt x="609600" y="275549"/>
                  </a:cubicBezTo>
                  <a:cubicBezTo>
                    <a:pt x="681567" y="-109684"/>
                    <a:pt x="990600" y="21549"/>
                    <a:pt x="990600" y="21549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B6FE4D15-D951-1F48-9CAE-EE947A04938C}"/>
                </a:ext>
              </a:extLst>
            </p:cNvPr>
            <p:cNvSpPr/>
            <p:nvPr/>
          </p:nvSpPr>
          <p:spPr>
            <a:xfrm>
              <a:off x="5252516" y="6029834"/>
              <a:ext cx="1257088" cy="814824"/>
            </a:xfrm>
            <a:custGeom>
              <a:avLst/>
              <a:gdLst>
                <a:gd name="connsiteX0" fmla="*/ 0 w 952500"/>
                <a:gd name="connsiteY0" fmla="*/ 4233 h 2348806"/>
                <a:gd name="connsiteX1" fmla="*/ 419100 w 952500"/>
                <a:gd name="connsiteY1" fmla="*/ 42333 h 2348806"/>
                <a:gd name="connsiteX2" fmla="*/ 552450 w 952500"/>
                <a:gd name="connsiteY2" fmla="*/ 309033 h 2348806"/>
                <a:gd name="connsiteX3" fmla="*/ 590550 w 952500"/>
                <a:gd name="connsiteY3" fmla="*/ 1090083 h 2348806"/>
                <a:gd name="connsiteX4" fmla="*/ 609600 w 952500"/>
                <a:gd name="connsiteY4" fmla="*/ 2214033 h 2348806"/>
                <a:gd name="connsiteX5" fmla="*/ 952500 w 952500"/>
                <a:gd name="connsiteY5" fmla="*/ 2328333 h 23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2348806">
                  <a:moveTo>
                    <a:pt x="0" y="4233"/>
                  </a:moveTo>
                  <a:cubicBezTo>
                    <a:pt x="163512" y="-2117"/>
                    <a:pt x="327025" y="-8467"/>
                    <a:pt x="419100" y="42333"/>
                  </a:cubicBezTo>
                  <a:cubicBezTo>
                    <a:pt x="511175" y="93133"/>
                    <a:pt x="523875" y="134408"/>
                    <a:pt x="552450" y="309033"/>
                  </a:cubicBezTo>
                  <a:cubicBezTo>
                    <a:pt x="581025" y="483658"/>
                    <a:pt x="581025" y="772583"/>
                    <a:pt x="590550" y="1090083"/>
                  </a:cubicBezTo>
                  <a:cubicBezTo>
                    <a:pt x="600075" y="1407583"/>
                    <a:pt x="549275" y="2007658"/>
                    <a:pt x="609600" y="2214033"/>
                  </a:cubicBezTo>
                  <a:cubicBezTo>
                    <a:pt x="669925" y="2420408"/>
                    <a:pt x="952500" y="2328333"/>
                    <a:pt x="952500" y="23283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0DF67680-5108-AF47-8161-F86022A44D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 r="16367" b="13023"/>
          <a:stretch/>
        </p:blipFill>
        <p:spPr>
          <a:xfrm>
            <a:off x="671785" y="3644101"/>
            <a:ext cx="5424213" cy="2446022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BEC7ADD4-AAA1-3E49-A33C-E8CD5266921C}"/>
              </a:ext>
            </a:extLst>
          </p:cNvPr>
          <p:cNvSpPr/>
          <p:nvPr/>
        </p:nvSpPr>
        <p:spPr>
          <a:xfrm>
            <a:off x="671785" y="2637109"/>
            <a:ext cx="2250012" cy="2013984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Temp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9A07D61-D8B6-6642-BC98-77FB3BCEAAC5}"/>
              </a:ext>
            </a:extLst>
          </p:cNvPr>
          <p:cNvSpPr/>
          <p:nvPr/>
        </p:nvSpPr>
        <p:spPr>
          <a:xfrm>
            <a:off x="2258885" y="2637109"/>
            <a:ext cx="2250012" cy="2013984"/>
          </a:xfrm>
          <a:prstGeom prst="ellipse">
            <a:avLst/>
          </a:prstGeom>
          <a:solidFill>
            <a:srgbClr val="AE77C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VPD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D4D888-1881-4945-8AEC-6F7A8454EA78}"/>
              </a:ext>
            </a:extLst>
          </p:cNvPr>
          <p:cNvGrpSpPr/>
          <p:nvPr/>
        </p:nvGrpSpPr>
        <p:grpSpPr>
          <a:xfrm>
            <a:off x="5342021" y="996822"/>
            <a:ext cx="5670450" cy="5738884"/>
            <a:chOff x="5342021" y="996822"/>
            <a:chExt cx="5670450" cy="5738884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CBE37F3-60B6-2149-AA8F-9304D277F389}"/>
                </a:ext>
              </a:extLst>
            </p:cNvPr>
            <p:cNvSpPr/>
            <p:nvPr/>
          </p:nvSpPr>
          <p:spPr>
            <a:xfrm>
              <a:off x="6904291" y="5428115"/>
              <a:ext cx="1409399" cy="1307591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Arial" charset="0"/>
                  <a:ea typeface="Arial" charset="0"/>
                  <a:cs typeface="Arial" charset="0"/>
                </a:rPr>
                <a:t>H</a:t>
              </a:r>
              <a:r>
                <a:rPr lang="en-US" sz="2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  <a:r>
                <a:rPr lang="en-US" sz="2500" dirty="0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sz="2500" baseline="-250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94385641-C8D8-314A-8B4D-00A6D7599E29}"/>
                </a:ext>
              </a:extLst>
            </p:cNvPr>
            <p:cNvSpPr/>
            <p:nvPr/>
          </p:nvSpPr>
          <p:spPr>
            <a:xfrm>
              <a:off x="5342021" y="1830568"/>
              <a:ext cx="5033742" cy="4804214"/>
            </a:xfrm>
            <a:custGeom>
              <a:avLst/>
              <a:gdLst>
                <a:gd name="connsiteX0" fmla="*/ 1874667 w 5667179"/>
                <a:gd name="connsiteY0" fmla="*/ 5036695 h 5074243"/>
                <a:gd name="connsiteX1" fmla="*/ 450602 w 5667179"/>
                <a:gd name="connsiteY1" fmla="*/ 4946754 h 5074243"/>
                <a:gd name="connsiteX2" fmla="*/ 897 w 5667179"/>
                <a:gd name="connsiteY2" fmla="*/ 3987384 h 5074243"/>
                <a:gd name="connsiteX3" fmla="*/ 360661 w 5667179"/>
                <a:gd name="connsiteY3" fmla="*/ 3177915 h 5074243"/>
                <a:gd name="connsiteX4" fmla="*/ 1200110 w 5667179"/>
                <a:gd name="connsiteY4" fmla="*/ 2668249 h 5074243"/>
                <a:gd name="connsiteX5" fmla="*/ 2429303 w 5667179"/>
                <a:gd name="connsiteY5" fmla="*/ 2668249 h 5074243"/>
                <a:gd name="connsiteX6" fmla="*/ 3283743 w 5667179"/>
                <a:gd name="connsiteY6" fmla="*/ 3028013 h 5074243"/>
                <a:gd name="connsiteX7" fmla="*/ 4258103 w 5667179"/>
                <a:gd name="connsiteY7" fmla="*/ 2923082 h 5074243"/>
                <a:gd name="connsiteX8" fmla="*/ 5052582 w 5667179"/>
                <a:gd name="connsiteY8" fmla="*/ 2353456 h 5074243"/>
                <a:gd name="connsiteX9" fmla="*/ 4977631 w 5667179"/>
                <a:gd name="connsiteY9" fmla="*/ 1618938 h 5074243"/>
                <a:gd name="connsiteX10" fmla="*/ 4992621 w 5667179"/>
                <a:gd name="connsiteY10" fmla="*/ 809469 h 5074243"/>
                <a:gd name="connsiteX11" fmla="*/ 5277434 w 5667179"/>
                <a:gd name="connsiteY11" fmla="*/ 239843 h 5074243"/>
                <a:gd name="connsiteX12" fmla="*/ 5667179 w 5667179"/>
                <a:gd name="connsiteY12" fmla="*/ 0 h 507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67179" h="5074243">
                  <a:moveTo>
                    <a:pt x="1874667" y="5036695"/>
                  </a:moveTo>
                  <a:cubicBezTo>
                    <a:pt x="1318782" y="5079167"/>
                    <a:pt x="762897" y="5121639"/>
                    <a:pt x="450602" y="4946754"/>
                  </a:cubicBezTo>
                  <a:cubicBezTo>
                    <a:pt x="138307" y="4771869"/>
                    <a:pt x="15887" y="4282190"/>
                    <a:pt x="897" y="3987384"/>
                  </a:cubicBezTo>
                  <a:cubicBezTo>
                    <a:pt x="-14093" y="3692578"/>
                    <a:pt x="160792" y="3397771"/>
                    <a:pt x="360661" y="3177915"/>
                  </a:cubicBezTo>
                  <a:cubicBezTo>
                    <a:pt x="560530" y="2958059"/>
                    <a:pt x="855336" y="2753193"/>
                    <a:pt x="1200110" y="2668249"/>
                  </a:cubicBezTo>
                  <a:cubicBezTo>
                    <a:pt x="1544884" y="2583305"/>
                    <a:pt x="2082031" y="2608288"/>
                    <a:pt x="2429303" y="2668249"/>
                  </a:cubicBezTo>
                  <a:cubicBezTo>
                    <a:pt x="2776575" y="2728210"/>
                    <a:pt x="2978943" y="2985541"/>
                    <a:pt x="3283743" y="3028013"/>
                  </a:cubicBezTo>
                  <a:cubicBezTo>
                    <a:pt x="3588543" y="3070485"/>
                    <a:pt x="3963297" y="3035508"/>
                    <a:pt x="4258103" y="2923082"/>
                  </a:cubicBezTo>
                  <a:cubicBezTo>
                    <a:pt x="4552909" y="2810656"/>
                    <a:pt x="4932661" y="2570813"/>
                    <a:pt x="5052582" y="2353456"/>
                  </a:cubicBezTo>
                  <a:cubicBezTo>
                    <a:pt x="5172503" y="2136099"/>
                    <a:pt x="4987624" y="1876269"/>
                    <a:pt x="4977631" y="1618938"/>
                  </a:cubicBezTo>
                  <a:cubicBezTo>
                    <a:pt x="4967638" y="1361607"/>
                    <a:pt x="4942654" y="1039318"/>
                    <a:pt x="4992621" y="809469"/>
                  </a:cubicBezTo>
                  <a:cubicBezTo>
                    <a:pt x="5042588" y="579620"/>
                    <a:pt x="5165008" y="374754"/>
                    <a:pt x="5277434" y="239843"/>
                  </a:cubicBezTo>
                  <a:cubicBezTo>
                    <a:pt x="5389860" y="104932"/>
                    <a:pt x="5528519" y="52466"/>
                    <a:pt x="5667179" y="0"/>
                  </a:cubicBezTo>
                </a:path>
              </a:pathLst>
            </a:custGeom>
            <a:noFill/>
            <a:ln w="57150">
              <a:solidFill>
                <a:schemeClr val="accent1"/>
              </a:solidFill>
              <a:headEnd type="none" w="med" len="me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55B3C167-9E7C-D14D-B44D-6F3ECD6EA082}"/>
                </a:ext>
              </a:extLst>
            </p:cNvPr>
            <p:cNvSpPr/>
            <p:nvPr/>
          </p:nvSpPr>
          <p:spPr>
            <a:xfrm rot="20595684">
              <a:off x="9967385" y="1099029"/>
              <a:ext cx="145542" cy="554897"/>
            </a:xfrm>
            <a:custGeom>
              <a:avLst/>
              <a:gdLst>
                <a:gd name="connsiteX0" fmla="*/ 0 w 112295"/>
                <a:gd name="connsiteY0" fmla="*/ 0 h 705853"/>
                <a:gd name="connsiteX1" fmla="*/ 112295 w 112295"/>
                <a:gd name="connsiteY1" fmla="*/ 705853 h 70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95" h="705853">
                  <a:moveTo>
                    <a:pt x="0" y="0"/>
                  </a:moveTo>
                  <a:lnTo>
                    <a:pt x="112295" y="705853"/>
                  </a:ln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A82C3C1A-2688-D54F-9B75-38DCB283EE29}"/>
                </a:ext>
              </a:extLst>
            </p:cNvPr>
            <p:cNvSpPr/>
            <p:nvPr/>
          </p:nvSpPr>
          <p:spPr>
            <a:xfrm rot="849202">
              <a:off x="10285326" y="996822"/>
              <a:ext cx="111805" cy="606058"/>
            </a:xfrm>
            <a:custGeom>
              <a:avLst/>
              <a:gdLst>
                <a:gd name="connsiteX0" fmla="*/ 0 w 112295"/>
                <a:gd name="connsiteY0" fmla="*/ 0 h 705853"/>
                <a:gd name="connsiteX1" fmla="*/ 112295 w 112295"/>
                <a:gd name="connsiteY1" fmla="*/ 705853 h 70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95" h="705853">
                  <a:moveTo>
                    <a:pt x="0" y="0"/>
                  </a:moveTo>
                  <a:lnTo>
                    <a:pt x="112295" y="705853"/>
                  </a:ln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AE91B25-370F-4140-B201-1819976FA13C}"/>
                </a:ext>
              </a:extLst>
            </p:cNvPr>
            <p:cNvSpPr/>
            <p:nvPr/>
          </p:nvSpPr>
          <p:spPr>
            <a:xfrm rot="2367197">
              <a:off x="10622456" y="1080382"/>
              <a:ext cx="45719" cy="578330"/>
            </a:xfrm>
            <a:custGeom>
              <a:avLst/>
              <a:gdLst>
                <a:gd name="connsiteX0" fmla="*/ 0 w 112295"/>
                <a:gd name="connsiteY0" fmla="*/ 0 h 705853"/>
                <a:gd name="connsiteX1" fmla="*/ 112295 w 112295"/>
                <a:gd name="connsiteY1" fmla="*/ 705853 h 70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95" h="705853">
                  <a:moveTo>
                    <a:pt x="0" y="0"/>
                  </a:moveTo>
                  <a:lnTo>
                    <a:pt x="112295" y="705853"/>
                  </a:ln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739604AD-F2D7-F245-9BCA-A721BBDF06D5}"/>
                </a:ext>
              </a:extLst>
            </p:cNvPr>
            <p:cNvSpPr/>
            <p:nvPr/>
          </p:nvSpPr>
          <p:spPr>
            <a:xfrm rot="4556695">
              <a:off x="10769614" y="1457741"/>
              <a:ext cx="94089" cy="391624"/>
            </a:xfrm>
            <a:custGeom>
              <a:avLst/>
              <a:gdLst>
                <a:gd name="connsiteX0" fmla="*/ 0 w 112295"/>
                <a:gd name="connsiteY0" fmla="*/ 0 h 705853"/>
                <a:gd name="connsiteX1" fmla="*/ 112295 w 112295"/>
                <a:gd name="connsiteY1" fmla="*/ 705853 h 70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95" h="705853">
                  <a:moveTo>
                    <a:pt x="0" y="0"/>
                  </a:moveTo>
                  <a:lnTo>
                    <a:pt x="112295" y="705853"/>
                  </a:ln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659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A3BC3E-ACA9-524C-84A5-FD606311D679}"/>
              </a:ext>
            </a:extLst>
          </p:cNvPr>
          <p:cNvGrpSpPr/>
          <p:nvPr/>
        </p:nvGrpSpPr>
        <p:grpSpPr>
          <a:xfrm>
            <a:off x="5738990" y="1662456"/>
            <a:ext cx="5541456" cy="3555002"/>
            <a:chOff x="5738990" y="1662456"/>
            <a:chExt cx="5541456" cy="355500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22506C1-61A3-944F-9AA4-95872F5FD4DF}"/>
                </a:ext>
              </a:extLst>
            </p:cNvPr>
            <p:cNvGrpSpPr/>
            <p:nvPr/>
          </p:nvGrpSpPr>
          <p:grpSpPr>
            <a:xfrm>
              <a:off x="6496211" y="1662456"/>
              <a:ext cx="4784235" cy="3555002"/>
              <a:chOff x="5796964" y="1662456"/>
              <a:chExt cx="4784235" cy="355500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AF62947-CBA9-D94A-94C3-0B78C36E76AB}"/>
                  </a:ext>
                </a:extLst>
              </p:cNvPr>
              <p:cNvGrpSpPr/>
              <p:nvPr/>
            </p:nvGrpSpPr>
            <p:grpSpPr>
              <a:xfrm>
                <a:off x="5796964" y="1662456"/>
                <a:ext cx="4784235" cy="3555002"/>
                <a:chOff x="5796964" y="1662456"/>
                <a:chExt cx="4784235" cy="3555002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35D5E92-EAC1-5944-89DF-37B2F0858EA3}"/>
                    </a:ext>
                  </a:extLst>
                </p:cNvPr>
                <p:cNvGrpSpPr/>
                <p:nvPr/>
              </p:nvGrpSpPr>
              <p:grpSpPr>
                <a:xfrm>
                  <a:off x="5796964" y="1662456"/>
                  <a:ext cx="4784235" cy="3555002"/>
                  <a:chOff x="5796964" y="1662456"/>
                  <a:chExt cx="4784235" cy="3555002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28ADF54B-946E-224C-B464-BF8C1AA9310E}"/>
                      </a:ext>
                    </a:extLst>
                  </p:cNvPr>
                  <p:cNvGrpSpPr/>
                  <p:nvPr/>
                </p:nvGrpSpPr>
                <p:grpSpPr>
                  <a:xfrm>
                    <a:off x="5796964" y="1662456"/>
                    <a:ext cx="4784235" cy="3555002"/>
                    <a:chOff x="5796964" y="1662456"/>
                    <a:chExt cx="4784235" cy="3555002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AB770A52-3FDF-8C4F-86E7-5E64A484A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6964" y="1662456"/>
                      <a:ext cx="4784235" cy="3555002"/>
                      <a:chOff x="5796964" y="1662456"/>
                      <a:chExt cx="4784235" cy="3555002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8335C1B5-B847-4545-8DD6-DB9B8F2092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6964" y="1662456"/>
                        <a:ext cx="4784235" cy="3555002"/>
                        <a:chOff x="5796964" y="1662456"/>
                        <a:chExt cx="4784235" cy="3555002"/>
                      </a:xfrm>
                    </p:grpSpPr>
                    <p:grpSp>
                      <p:nvGrpSpPr>
                        <p:cNvPr id="45" name="Group 44">
                          <a:extLst>
                            <a:ext uri="{FF2B5EF4-FFF2-40B4-BE49-F238E27FC236}">
                              <a16:creationId xmlns:a16="http://schemas.microsoft.com/office/drawing/2014/main" id="{258282C0-7251-0042-8ABE-A1127D84C2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6964" y="1662456"/>
                          <a:ext cx="4784235" cy="3555002"/>
                          <a:chOff x="5796964" y="1662456"/>
                          <a:chExt cx="4784235" cy="3555002"/>
                        </a:xfrm>
                      </p:grpSpPr>
                      <p:grpSp>
                        <p:nvGrpSpPr>
                          <p:cNvPr id="41" name="Group 40">
                            <a:extLst>
                              <a:ext uri="{FF2B5EF4-FFF2-40B4-BE49-F238E27FC236}">
                                <a16:creationId xmlns:a16="http://schemas.microsoft.com/office/drawing/2014/main" id="{CBBA703B-DE9B-EB49-B79E-DB365AF6DF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6964" y="1869577"/>
                            <a:ext cx="4784235" cy="3347881"/>
                            <a:chOff x="5796964" y="1869577"/>
                            <a:chExt cx="4784235" cy="3347881"/>
                          </a:xfrm>
                        </p:grpSpPr>
                        <p:pic>
                          <p:nvPicPr>
                            <p:cNvPr id="9" name="Picture 8">
                              <a:extLst>
                                <a:ext uri="{FF2B5EF4-FFF2-40B4-BE49-F238E27FC236}">
                                  <a16:creationId xmlns:a16="http://schemas.microsoft.com/office/drawing/2014/main" id="{A345AFD9-73E7-F249-AAE3-957BC018EF1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b="39448"/>
                            <a:stretch/>
                          </p:blipFill>
                          <p:spPr>
                            <a:xfrm>
                              <a:off x="5796964" y="1869577"/>
                              <a:ext cx="4784235" cy="3347881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B87BC3B7-5FC5-8D4B-BD15-F3F1C4EC9B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98445" y="3093057"/>
                              <a:ext cx="1425408" cy="1099281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7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43" name="Rectangle 42">
                            <a:extLst>
                              <a:ext uri="{FF2B5EF4-FFF2-40B4-BE49-F238E27FC236}">
                                <a16:creationId xmlns:a16="http://schemas.microsoft.com/office/drawing/2014/main" id="{E6CB7868-6FB4-254D-90B1-5457BF8B72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50179" y="1662456"/>
                            <a:ext cx="1320797" cy="55793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4" name="Rectangle 43">
                            <a:extLst>
                              <a:ext uri="{FF2B5EF4-FFF2-40B4-BE49-F238E27FC236}">
                                <a16:creationId xmlns:a16="http://schemas.microsoft.com/office/drawing/2014/main" id="{6C4B43BF-ABED-5449-B500-85FEE0F4B7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8357870" y="2417870"/>
                            <a:ext cx="1133058" cy="4536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6" name="Oval 45">
                          <a:extLst>
                            <a:ext uri="{FF2B5EF4-FFF2-40B4-BE49-F238E27FC236}">
                              <a16:creationId xmlns:a16="http://schemas.microsoft.com/office/drawing/2014/main" id="{9A28091B-693C-6E4B-A426-A6FBBF88B8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6795748" y="4102839"/>
                          <a:ext cx="568431" cy="29178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Oval 46">
                          <a:extLst>
                            <a:ext uri="{FF2B5EF4-FFF2-40B4-BE49-F238E27FC236}">
                              <a16:creationId xmlns:a16="http://schemas.microsoft.com/office/drawing/2014/main" id="{3D29244F-3006-0748-850A-F98B65B25F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7083545" y="3739498"/>
                          <a:ext cx="536237" cy="424757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C9CFD543-E18D-F748-8EE6-BEFE735C942D}"/>
                          </a:ext>
                        </a:extLst>
                      </p:cNvPr>
                      <p:cNvSpPr/>
                      <p:nvPr/>
                    </p:nvSpPr>
                    <p:spPr>
                      <a:xfrm rot="4926118">
                        <a:off x="7637575" y="3865760"/>
                        <a:ext cx="488901" cy="312660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06194742-4CBE-884D-81FB-4734BB70E975}"/>
                        </a:ext>
                      </a:extLst>
                    </p:cNvPr>
                    <p:cNvSpPr/>
                    <p:nvPr/>
                  </p:nvSpPr>
                  <p:spPr>
                    <a:xfrm rot="409506">
                      <a:off x="6829075" y="3911018"/>
                      <a:ext cx="241508" cy="172251"/>
                    </a:xfrm>
                    <a:prstGeom prst="ellips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9BA71C51-47B8-2D4A-9449-4D5A50FF27C3}"/>
                      </a:ext>
                    </a:extLst>
                  </p:cNvPr>
                  <p:cNvSpPr/>
                  <p:nvPr/>
                </p:nvSpPr>
                <p:spPr>
                  <a:xfrm rot="409506">
                    <a:off x="7062654" y="3863122"/>
                    <a:ext cx="241508" cy="172251"/>
                  </a:xfrm>
                  <a:prstGeom prst="ellips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014AA7-002E-EA43-81F1-6DFD1DC27583}"/>
                    </a:ext>
                  </a:extLst>
                </p:cNvPr>
                <p:cNvSpPr/>
                <p:nvPr/>
              </p:nvSpPr>
              <p:spPr>
                <a:xfrm rot="409506">
                  <a:off x="7459402" y="3841588"/>
                  <a:ext cx="241508" cy="172251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5ABE5B4-BA9E-C34C-9496-6D7EBBCDBF6D}"/>
                  </a:ext>
                </a:extLst>
              </p:cNvPr>
              <p:cNvSpPr/>
              <p:nvPr/>
            </p:nvSpPr>
            <p:spPr>
              <a:xfrm rot="409506">
                <a:off x="8010185" y="3726330"/>
                <a:ext cx="241508" cy="17225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6EABBB6-082A-2E42-A540-003C35BF2A68}"/>
                </a:ext>
              </a:extLst>
            </p:cNvPr>
            <p:cNvSpPr/>
            <p:nvPr/>
          </p:nvSpPr>
          <p:spPr>
            <a:xfrm>
              <a:off x="5738990" y="2166344"/>
              <a:ext cx="794203" cy="1842314"/>
            </a:xfrm>
            <a:custGeom>
              <a:avLst/>
              <a:gdLst>
                <a:gd name="connsiteX0" fmla="*/ 0 w 990600"/>
                <a:gd name="connsiteY0" fmla="*/ 2917149 h 2917149"/>
                <a:gd name="connsiteX1" fmla="*/ 558800 w 990600"/>
                <a:gd name="connsiteY1" fmla="*/ 2332949 h 2917149"/>
                <a:gd name="connsiteX2" fmla="*/ 609600 w 990600"/>
                <a:gd name="connsiteY2" fmla="*/ 275549 h 2917149"/>
                <a:gd name="connsiteX3" fmla="*/ 990600 w 990600"/>
                <a:gd name="connsiteY3" fmla="*/ 21549 h 291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17149">
                  <a:moveTo>
                    <a:pt x="0" y="2917149"/>
                  </a:moveTo>
                  <a:cubicBezTo>
                    <a:pt x="228600" y="2845182"/>
                    <a:pt x="457200" y="2773216"/>
                    <a:pt x="558800" y="2332949"/>
                  </a:cubicBezTo>
                  <a:cubicBezTo>
                    <a:pt x="660400" y="1892682"/>
                    <a:pt x="537633" y="660782"/>
                    <a:pt x="609600" y="275549"/>
                  </a:cubicBezTo>
                  <a:cubicBezTo>
                    <a:pt x="681567" y="-109684"/>
                    <a:pt x="990600" y="21549"/>
                    <a:pt x="990600" y="21549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B6FE4D15-D951-1F48-9CAE-EE947A04938C}"/>
                </a:ext>
              </a:extLst>
            </p:cNvPr>
            <p:cNvSpPr/>
            <p:nvPr/>
          </p:nvSpPr>
          <p:spPr>
            <a:xfrm>
              <a:off x="5774627" y="4336157"/>
              <a:ext cx="763657" cy="797273"/>
            </a:xfrm>
            <a:custGeom>
              <a:avLst/>
              <a:gdLst>
                <a:gd name="connsiteX0" fmla="*/ 0 w 952500"/>
                <a:gd name="connsiteY0" fmla="*/ 4233 h 2348806"/>
                <a:gd name="connsiteX1" fmla="*/ 419100 w 952500"/>
                <a:gd name="connsiteY1" fmla="*/ 42333 h 2348806"/>
                <a:gd name="connsiteX2" fmla="*/ 552450 w 952500"/>
                <a:gd name="connsiteY2" fmla="*/ 309033 h 2348806"/>
                <a:gd name="connsiteX3" fmla="*/ 590550 w 952500"/>
                <a:gd name="connsiteY3" fmla="*/ 1090083 h 2348806"/>
                <a:gd name="connsiteX4" fmla="*/ 609600 w 952500"/>
                <a:gd name="connsiteY4" fmla="*/ 2214033 h 2348806"/>
                <a:gd name="connsiteX5" fmla="*/ 952500 w 952500"/>
                <a:gd name="connsiteY5" fmla="*/ 2328333 h 23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2348806">
                  <a:moveTo>
                    <a:pt x="0" y="4233"/>
                  </a:moveTo>
                  <a:cubicBezTo>
                    <a:pt x="163512" y="-2117"/>
                    <a:pt x="327025" y="-8467"/>
                    <a:pt x="419100" y="42333"/>
                  </a:cubicBezTo>
                  <a:cubicBezTo>
                    <a:pt x="511175" y="93133"/>
                    <a:pt x="523875" y="134408"/>
                    <a:pt x="552450" y="309033"/>
                  </a:cubicBezTo>
                  <a:cubicBezTo>
                    <a:pt x="581025" y="483658"/>
                    <a:pt x="581025" y="772583"/>
                    <a:pt x="590550" y="1090083"/>
                  </a:cubicBezTo>
                  <a:cubicBezTo>
                    <a:pt x="600075" y="1407583"/>
                    <a:pt x="549275" y="2007658"/>
                    <a:pt x="609600" y="2214033"/>
                  </a:cubicBezTo>
                  <a:cubicBezTo>
                    <a:pt x="669925" y="2420408"/>
                    <a:pt x="952500" y="2328333"/>
                    <a:pt x="952500" y="23283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A9FB097-4186-194C-AF73-306F78611046}"/>
              </a:ext>
            </a:extLst>
          </p:cNvPr>
          <p:cNvSpPr/>
          <p:nvPr/>
        </p:nvSpPr>
        <p:spPr>
          <a:xfrm>
            <a:off x="-2" y="6090123"/>
            <a:ext cx="12192000" cy="767877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87D7790-82BD-224C-9248-17E5269A959C}"/>
              </a:ext>
            </a:extLst>
          </p:cNvPr>
          <p:cNvSpPr/>
          <p:nvPr/>
        </p:nvSpPr>
        <p:spPr>
          <a:xfrm rot="409506">
            <a:off x="8460519" y="3753218"/>
            <a:ext cx="241508" cy="23039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12DEA7-DCFC-C849-8B52-0329DDC75FBA}"/>
              </a:ext>
            </a:extLst>
          </p:cNvPr>
          <p:cNvGrpSpPr/>
          <p:nvPr/>
        </p:nvGrpSpPr>
        <p:grpSpPr>
          <a:xfrm>
            <a:off x="6219560" y="723738"/>
            <a:ext cx="3366468" cy="4466779"/>
            <a:chOff x="6219560" y="723738"/>
            <a:chExt cx="3366468" cy="446677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7BF4B0A-A668-104C-9361-6E301C2F70C5}"/>
                </a:ext>
              </a:extLst>
            </p:cNvPr>
            <p:cNvSpPr/>
            <p:nvPr/>
          </p:nvSpPr>
          <p:spPr>
            <a:xfrm>
              <a:off x="7419027" y="723738"/>
              <a:ext cx="1350683" cy="1303500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Arial" charset="0"/>
                  <a:ea typeface="Arial" charset="0"/>
                  <a:cs typeface="Arial" charset="0"/>
                </a:rPr>
                <a:t>CO</a:t>
              </a:r>
              <a:r>
                <a:rPr lang="en-US" sz="2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0D4B0DC-3141-0B4A-801C-EEDA676262B7}"/>
                </a:ext>
              </a:extLst>
            </p:cNvPr>
            <p:cNvSpPr/>
            <p:nvPr/>
          </p:nvSpPr>
          <p:spPr>
            <a:xfrm>
              <a:off x="7617062" y="1641992"/>
              <a:ext cx="1968966" cy="2441666"/>
            </a:xfrm>
            <a:custGeom>
              <a:avLst/>
              <a:gdLst>
                <a:gd name="connsiteX0" fmla="*/ 1312606 w 2012746"/>
                <a:gd name="connsiteY0" fmla="*/ 0 h 2536722"/>
                <a:gd name="connsiteX1" fmla="*/ 1976284 w 2012746"/>
                <a:gd name="connsiteY1" fmla="*/ 589935 h 2536722"/>
                <a:gd name="connsiteX2" fmla="*/ 1843548 w 2012746"/>
                <a:gd name="connsiteY2" fmla="*/ 1548581 h 2536722"/>
                <a:gd name="connsiteX3" fmla="*/ 1150374 w 2012746"/>
                <a:gd name="connsiteY3" fmla="*/ 2227006 h 2536722"/>
                <a:gd name="connsiteX4" fmla="*/ 457200 w 2012746"/>
                <a:gd name="connsiteY4" fmla="*/ 2271251 h 2536722"/>
                <a:gd name="connsiteX5" fmla="*/ 206477 w 2012746"/>
                <a:gd name="connsiteY5" fmla="*/ 2448232 h 2536722"/>
                <a:gd name="connsiteX6" fmla="*/ 0 w 2012746"/>
                <a:gd name="connsiteY6" fmla="*/ 2536722 h 25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746" h="2536722">
                  <a:moveTo>
                    <a:pt x="1312606" y="0"/>
                  </a:moveTo>
                  <a:cubicBezTo>
                    <a:pt x="1600200" y="165919"/>
                    <a:pt x="1887794" y="331838"/>
                    <a:pt x="1976284" y="589935"/>
                  </a:cubicBezTo>
                  <a:cubicBezTo>
                    <a:pt x="2064774" y="848032"/>
                    <a:pt x="1981200" y="1275736"/>
                    <a:pt x="1843548" y="1548581"/>
                  </a:cubicBezTo>
                  <a:cubicBezTo>
                    <a:pt x="1705896" y="1821426"/>
                    <a:pt x="1381432" y="2106561"/>
                    <a:pt x="1150374" y="2227006"/>
                  </a:cubicBezTo>
                  <a:cubicBezTo>
                    <a:pt x="919316" y="2347451"/>
                    <a:pt x="614516" y="2234380"/>
                    <a:pt x="457200" y="2271251"/>
                  </a:cubicBezTo>
                  <a:cubicBezTo>
                    <a:pt x="299884" y="2308122"/>
                    <a:pt x="282677" y="2403987"/>
                    <a:pt x="206477" y="2448232"/>
                  </a:cubicBezTo>
                  <a:cubicBezTo>
                    <a:pt x="130277" y="2492477"/>
                    <a:pt x="65138" y="2514599"/>
                    <a:pt x="0" y="2536722"/>
                  </a:cubicBezTo>
                </a:path>
              </a:pathLst>
            </a:custGeom>
            <a:noFill/>
            <a:ln w="571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48FDE3-C2C1-9547-84E0-B9207684737C}"/>
                </a:ext>
              </a:extLst>
            </p:cNvPr>
            <p:cNvGrpSpPr/>
            <p:nvPr/>
          </p:nvGrpSpPr>
          <p:grpSpPr>
            <a:xfrm>
              <a:off x="6219560" y="3399945"/>
              <a:ext cx="2018926" cy="1790572"/>
              <a:chOff x="5110007" y="3163673"/>
              <a:chExt cx="1172734" cy="1053242"/>
            </a:xfrm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42BF8541-CBE7-1E40-B50B-7F934D906855}"/>
                  </a:ext>
                </a:extLst>
              </p:cNvPr>
              <p:cNvSpPr/>
              <p:nvPr/>
            </p:nvSpPr>
            <p:spPr>
              <a:xfrm rot="998781">
                <a:off x="5975693" y="316367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238F3B4C-E6F6-9342-A835-6FF24D3AA19F}"/>
                  </a:ext>
                </a:extLst>
              </p:cNvPr>
              <p:cNvSpPr/>
              <p:nvPr/>
            </p:nvSpPr>
            <p:spPr>
              <a:xfrm rot="3482310">
                <a:off x="6096343" y="33097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9CA1F72-430C-7C40-96F5-6405CE7CC652}"/>
                  </a:ext>
                </a:extLst>
              </p:cNvPr>
              <p:cNvSpPr/>
              <p:nvPr/>
            </p:nvSpPr>
            <p:spPr>
              <a:xfrm rot="5769991">
                <a:off x="6134443" y="35383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125C14B5-9ED8-8649-B759-041D3FB29D22}"/>
                  </a:ext>
                </a:extLst>
              </p:cNvPr>
              <p:cNvSpPr/>
              <p:nvPr/>
            </p:nvSpPr>
            <p:spPr>
              <a:xfrm rot="7179418">
                <a:off x="6032843" y="36907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A6B06DFA-E560-2C4D-AF33-48A3504CAC56}"/>
                  </a:ext>
                </a:extLst>
              </p:cNvPr>
              <p:cNvSpPr/>
              <p:nvPr/>
            </p:nvSpPr>
            <p:spPr>
              <a:xfrm rot="17467630">
                <a:off x="5385006" y="3321835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DE5E29B-2F29-6940-855B-120F19D0EC2D}"/>
                  </a:ext>
                </a:extLst>
              </p:cNvPr>
              <p:cNvSpPr/>
              <p:nvPr/>
            </p:nvSpPr>
            <p:spPr>
              <a:xfrm rot="16592679">
                <a:off x="5221201" y="3482337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B3E77A2-DDC1-FB4D-BB0E-F1562411714F}"/>
                  </a:ext>
                </a:extLst>
              </p:cNvPr>
              <p:cNvSpPr/>
              <p:nvPr/>
            </p:nvSpPr>
            <p:spPr>
              <a:xfrm rot="14752660">
                <a:off x="5239093" y="374787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BD05AC34-40D9-8048-AC1F-F4623B136F18}"/>
                  </a:ext>
                </a:extLst>
              </p:cNvPr>
              <p:cNvSpPr/>
              <p:nvPr/>
            </p:nvSpPr>
            <p:spPr>
              <a:xfrm rot="1058790">
                <a:off x="5446262" y="3957423"/>
                <a:ext cx="3767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E333C675-7E39-D443-949A-7A3AC945FD63}"/>
                  </a:ext>
                </a:extLst>
              </p:cNvPr>
              <p:cNvSpPr/>
              <p:nvPr/>
            </p:nvSpPr>
            <p:spPr>
              <a:xfrm rot="20231359">
                <a:off x="5683745" y="3951712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B9DD52BE-CEB7-7443-8CF5-FEFD5B99DC75}"/>
                  </a:ext>
                </a:extLst>
              </p:cNvPr>
              <p:cNvSpPr/>
              <p:nvPr/>
            </p:nvSpPr>
            <p:spPr>
              <a:xfrm rot="19099945">
                <a:off x="5898534" y="3863686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DE86BE0-9D65-A84E-B07B-3D824CD76156}"/>
              </a:ext>
            </a:extLst>
          </p:cNvPr>
          <p:cNvSpPr txBox="1"/>
          <p:nvPr/>
        </p:nvSpPr>
        <p:spPr>
          <a:xfrm>
            <a:off x="575934" y="512243"/>
            <a:ext cx="6923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The role of vapor pressure deficit in crop yield under a changing climate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Jennifer Hsiao, Abigail L.S. Swann, Soo-Hyung Kim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University of Washington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0DF67680-5108-AF47-8161-F86022A44D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 r="16367" b="13023"/>
          <a:stretch/>
        </p:blipFill>
        <p:spPr>
          <a:xfrm>
            <a:off x="671785" y="3644101"/>
            <a:ext cx="5424213" cy="2446022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BEC7ADD4-AAA1-3E49-A33C-E8CD5266921C}"/>
              </a:ext>
            </a:extLst>
          </p:cNvPr>
          <p:cNvSpPr/>
          <p:nvPr/>
        </p:nvSpPr>
        <p:spPr>
          <a:xfrm>
            <a:off x="671785" y="2637109"/>
            <a:ext cx="2250012" cy="2013984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Temp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22A577-8C6F-DB4A-823C-33441A908C47}"/>
              </a:ext>
            </a:extLst>
          </p:cNvPr>
          <p:cNvGrpSpPr/>
          <p:nvPr/>
        </p:nvGrpSpPr>
        <p:grpSpPr>
          <a:xfrm>
            <a:off x="5342021" y="996822"/>
            <a:ext cx="5670450" cy="5738884"/>
            <a:chOff x="5342021" y="996822"/>
            <a:chExt cx="5670450" cy="57388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EF5C060-365B-6D4E-B509-D7FD96F5500B}"/>
                </a:ext>
              </a:extLst>
            </p:cNvPr>
            <p:cNvGrpSpPr/>
            <p:nvPr/>
          </p:nvGrpSpPr>
          <p:grpSpPr>
            <a:xfrm>
              <a:off x="5342021" y="1830568"/>
              <a:ext cx="5033742" cy="4905138"/>
              <a:chOff x="5342021" y="1830568"/>
              <a:chExt cx="5033742" cy="490513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CBE37F3-60B6-2149-AA8F-9304D277F389}"/>
                  </a:ext>
                </a:extLst>
              </p:cNvPr>
              <p:cNvSpPr/>
              <p:nvPr/>
            </p:nvSpPr>
            <p:spPr>
              <a:xfrm>
                <a:off x="6904291" y="5428115"/>
                <a:ext cx="1409399" cy="1307591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r>
                  <a:rPr lang="en-US" sz="2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500" dirty="0">
                    <a:latin typeface="Arial" charset="0"/>
                    <a:ea typeface="Arial" charset="0"/>
                    <a:cs typeface="Arial" charset="0"/>
                  </a:rPr>
                  <a:t>O</a:t>
                </a:r>
                <a:endParaRPr lang="en-US" sz="25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94385641-C8D8-314A-8B4D-00A6D7599E29}"/>
                  </a:ext>
                </a:extLst>
              </p:cNvPr>
              <p:cNvSpPr/>
              <p:nvPr/>
            </p:nvSpPr>
            <p:spPr>
              <a:xfrm>
                <a:off x="5342021" y="1830568"/>
                <a:ext cx="5033742" cy="4804214"/>
              </a:xfrm>
              <a:custGeom>
                <a:avLst/>
                <a:gdLst>
                  <a:gd name="connsiteX0" fmla="*/ 1874667 w 5667179"/>
                  <a:gd name="connsiteY0" fmla="*/ 5036695 h 5074243"/>
                  <a:gd name="connsiteX1" fmla="*/ 450602 w 5667179"/>
                  <a:gd name="connsiteY1" fmla="*/ 4946754 h 5074243"/>
                  <a:gd name="connsiteX2" fmla="*/ 897 w 5667179"/>
                  <a:gd name="connsiteY2" fmla="*/ 3987384 h 5074243"/>
                  <a:gd name="connsiteX3" fmla="*/ 360661 w 5667179"/>
                  <a:gd name="connsiteY3" fmla="*/ 3177915 h 5074243"/>
                  <a:gd name="connsiteX4" fmla="*/ 1200110 w 5667179"/>
                  <a:gd name="connsiteY4" fmla="*/ 2668249 h 5074243"/>
                  <a:gd name="connsiteX5" fmla="*/ 2429303 w 5667179"/>
                  <a:gd name="connsiteY5" fmla="*/ 2668249 h 5074243"/>
                  <a:gd name="connsiteX6" fmla="*/ 3283743 w 5667179"/>
                  <a:gd name="connsiteY6" fmla="*/ 3028013 h 5074243"/>
                  <a:gd name="connsiteX7" fmla="*/ 4258103 w 5667179"/>
                  <a:gd name="connsiteY7" fmla="*/ 2923082 h 5074243"/>
                  <a:gd name="connsiteX8" fmla="*/ 5052582 w 5667179"/>
                  <a:gd name="connsiteY8" fmla="*/ 2353456 h 5074243"/>
                  <a:gd name="connsiteX9" fmla="*/ 4977631 w 5667179"/>
                  <a:gd name="connsiteY9" fmla="*/ 1618938 h 5074243"/>
                  <a:gd name="connsiteX10" fmla="*/ 4992621 w 5667179"/>
                  <a:gd name="connsiteY10" fmla="*/ 809469 h 5074243"/>
                  <a:gd name="connsiteX11" fmla="*/ 5277434 w 5667179"/>
                  <a:gd name="connsiteY11" fmla="*/ 239843 h 5074243"/>
                  <a:gd name="connsiteX12" fmla="*/ 5667179 w 5667179"/>
                  <a:gd name="connsiteY12" fmla="*/ 0 h 5074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67179" h="5074243">
                    <a:moveTo>
                      <a:pt x="1874667" y="5036695"/>
                    </a:moveTo>
                    <a:cubicBezTo>
                      <a:pt x="1318782" y="5079167"/>
                      <a:pt x="762897" y="5121639"/>
                      <a:pt x="450602" y="4946754"/>
                    </a:cubicBezTo>
                    <a:cubicBezTo>
                      <a:pt x="138307" y="4771869"/>
                      <a:pt x="15887" y="4282190"/>
                      <a:pt x="897" y="3987384"/>
                    </a:cubicBezTo>
                    <a:cubicBezTo>
                      <a:pt x="-14093" y="3692578"/>
                      <a:pt x="160792" y="3397771"/>
                      <a:pt x="360661" y="3177915"/>
                    </a:cubicBezTo>
                    <a:cubicBezTo>
                      <a:pt x="560530" y="2958059"/>
                      <a:pt x="855336" y="2753193"/>
                      <a:pt x="1200110" y="2668249"/>
                    </a:cubicBezTo>
                    <a:cubicBezTo>
                      <a:pt x="1544884" y="2583305"/>
                      <a:pt x="2082031" y="2608288"/>
                      <a:pt x="2429303" y="2668249"/>
                    </a:cubicBezTo>
                    <a:cubicBezTo>
                      <a:pt x="2776575" y="2728210"/>
                      <a:pt x="2978943" y="2985541"/>
                      <a:pt x="3283743" y="3028013"/>
                    </a:cubicBezTo>
                    <a:cubicBezTo>
                      <a:pt x="3588543" y="3070485"/>
                      <a:pt x="3963297" y="3035508"/>
                      <a:pt x="4258103" y="2923082"/>
                    </a:cubicBezTo>
                    <a:cubicBezTo>
                      <a:pt x="4552909" y="2810656"/>
                      <a:pt x="4932661" y="2570813"/>
                      <a:pt x="5052582" y="2353456"/>
                    </a:cubicBezTo>
                    <a:cubicBezTo>
                      <a:pt x="5172503" y="2136099"/>
                      <a:pt x="4987624" y="1876269"/>
                      <a:pt x="4977631" y="1618938"/>
                    </a:cubicBezTo>
                    <a:cubicBezTo>
                      <a:pt x="4967638" y="1361607"/>
                      <a:pt x="4942654" y="1039318"/>
                      <a:pt x="4992621" y="809469"/>
                    </a:cubicBezTo>
                    <a:cubicBezTo>
                      <a:pt x="5042588" y="579620"/>
                      <a:pt x="5165008" y="374754"/>
                      <a:pt x="5277434" y="239843"/>
                    </a:cubicBezTo>
                    <a:cubicBezTo>
                      <a:pt x="5389860" y="104932"/>
                      <a:pt x="5528519" y="52466"/>
                      <a:pt x="5667179" y="0"/>
                    </a:cubicBezTo>
                  </a:path>
                </a:pathLst>
              </a:custGeom>
              <a:noFill/>
              <a:ln w="57150">
                <a:solidFill>
                  <a:schemeClr val="accent1"/>
                </a:solidFill>
                <a:headEnd type="none" w="med" len="me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C32E08-B5DC-D247-83F8-81578717B96F}"/>
                </a:ext>
              </a:extLst>
            </p:cNvPr>
            <p:cNvGrpSpPr/>
            <p:nvPr/>
          </p:nvGrpSpPr>
          <p:grpSpPr>
            <a:xfrm>
              <a:off x="9967385" y="996822"/>
              <a:ext cx="1045086" cy="703775"/>
              <a:chOff x="9967385" y="996822"/>
              <a:chExt cx="1045086" cy="703775"/>
            </a:xfrm>
          </p:grpSpPr>
          <p:sp>
            <p:nvSpPr>
              <p:cNvPr id="2" name="Freeform 1">
                <a:extLst>
                  <a:ext uri="{FF2B5EF4-FFF2-40B4-BE49-F238E27FC236}">
                    <a16:creationId xmlns:a16="http://schemas.microsoft.com/office/drawing/2014/main" id="{55B3C167-9E7C-D14D-B44D-6F3ECD6EA082}"/>
                  </a:ext>
                </a:extLst>
              </p:cNvPr>
              <p:cNvSpPr/>
              <p:nvPr/>
            </p:nvSpPr>
            <p:spPr>
              <a:xfrm rot="20595684">
                <a:off x="9967385" y="1099029"/>
                <a:ext cx="145542" cy="554897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A82C3C1A-2688-D54F-9B75-38DCB283EE29}"/>
                  </a:ext>
                </a:extLst>
              </p:cNvPr>
              <p:cNvSpPr/>
              <p:nvPr/>
            </p:nvSpPr>
            <p:spPr>
              <a:xfrm rot="849202">
                <a:off x="10285326" y="996822"/>
                <a:ext cx="111805" cy="606058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BAE91B25-370F-4140-B201-1819976FA13C}"/>
                  </a:ext>
                </a:extLst>
              </p:cNvPr>
              <p:cNvSpPr/>
              <p:nvPr/>
            </p:nvSpPr>
            <p:spPr>
              <a:xfrm rot="2367197">
                <a:off x="10622456" y="1080382"/>
                <a:ext cx="45719" cy="578330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739604AD-F2D7-F245-9BCA-A721BBDF06D5}"/>
                  </a:ext>
                </a:extLst>
              </p:cNvPr>
              <p:cNvSpPr/>
              <p:nvPr/>
            </p:nvSpPr>
            <p:spPr>
              <a:xfrm rot="4556695">
                <a:off x="10769614" y="1457741"/>
                <a:ext cx="94089" cy="391624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C3DDF937-9BF8-DF45-BDF1-2E87D02FE450}"/>
              </a:ext>
            </a:extLst>
          </p:cNvPr>
          <p:cNvSpPr/>
          <p:nvPr/>
        </p:nvSpPr>
        <p:spPr>
          <a:xfrm>
            <a:off x="9590860" y="206408"/>
            <a:ext cx="2250012" cy="2013984"/>
          </a:xfrm>
          <a:prstGeom prst="ellipse">
            <a:avLst/>
          </a:prstGeom>
          <a:solidFill>
            <a:srgbClr val="AE77C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VPD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6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A3BC3E-ACA9-524C-84A5-FD606311D679}"/>
              </a:ext>
            </a:extLst>
          </p:cNvPr>
          <p:cNvGrpSpPr/>
          <p:nvPr/>
        </p:nvGrpSpPr>
        <p:grpSpPr>
          <a:xfrm>
            <a:off x="5738990" y="1662456"/>
            <a:ext cx="5541456" cy="3555002"/>
            <a:chOff x="5738990" y="1662456"/>
            <a:chExt cx="5541456" cy="355500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22506C1-61A3-944F-9AA4-95872F5FD4DF}"/>
                </a:ext>
              </a:extLst>
            </p:cNvPr>
            <p:cNvGrpSpPr/>
            <p:nvPr/>
          </p:nvGrpSpPr>
          <p:grpSpPr>
            <a:xfrm>
              <a:off x="6496211" y="1662456"/>
              <a:ext cx="4784235" cy="3555002"/>
              <a:chOff x="5796964" y="1662456"/>
              <a:chExt cx="4784235" cy="3555002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AF62947-CBA9-D94A-94C3-0B78C36E76AB}"/>
                  </a:ext>
                </a:extLst>
              </p:cNvPr>
              <p:cNvGrpSpPr/>
              <p:nvPr/>
            </p:nvGrpSpPr>
            <p:grpSpPr>
              <a:xfrm>
                <a:off x="5796964" y="1662456"/>
                <a:ext cx="4784235" cy="3555002"/>
                <a:chOff x="5796964" y="1662456"/>
                <a:chExt cx="4784235" cy="3555002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35D5E92-EAC1-5944-89DF-37B2F0858EA3}"/>
                    </a:ext>
                  </a:extLst>
                </p:cNvPr>
                <p:cNvGrpSpPr/>
                <p:nvPr/>
              </p:nvGrpSpPr>
              <p:grpSpPr>
                <a:xfrm>
                  <a:off x="5796964" y="1662456"/>
                  <a:ext cx="4784235" cy="3555002"/>
                  <a:chOff x="5796964" y="1662456"/>
                  <a:chExt cx="4784235" cy="3555002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28ADF54B-946E-224C-B464-BF8C1AA9310E}"/>
                      </a:ext>
                    </a:extLst>
                  </p:cNvPr>
                  <p:cNvGrpSpPr/>
                  <p:nvPr/>
                </p:nvGrpSpPr>
                <p:grpSpPr>
                  <a:xfrm>
                    <a:off x="5796964" y="1662456"/>
                    <a:ext cx="4784235" cy="3555002"/>
                    <a:chOff x="5796964" y="1662456"/>
                    <a:chExt cx="4784235" cy="3555002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AB770A52-3FDF-8C4F-86E7-5E64A484A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6964" y="1662456"/>
                      <a:ext cx="4784235" cy="3555002"/>
                      <a:chOff x="5796964" y="1662456"/>
                      <a:chExt cx="4784235" cy="3555002"/>
                    </a:xfrm>
                  </p:grpSpPr>
                  <p:grpSp>
                    <p:nvGrpSpPr>
                      <p:cNvPr id="48" name="Group 47">
                        <a:extLst>
                          <a:ext uri="{FF2B5EF4-FFF2-40B4-BE49-F238E27FC236}">
                            <a16:creationId xmlns:a16="http://schemas.microsoft.com/office/drawing/2014/main" id="{8335C1B5-B847-4545-8DD6-DB9B8F2092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6964" y="1662456"/>
                        <a:ext cx="4784235" cy="3555002"/>
                        <a:chOff x="5796964" y="1662456"/>
                        <a:chExt cx="4784235" cy="3555002"/>
                      </a:xfrm>
                    </p:grpSpPr>
                    <p:grpSp>
                      <p:nvGrpSpPr>
                        <p:cNvPr id="45" name="Group 44">
                          <a:extLst>
                            <a:ext uri="{FF2B5EF4-FFF2-40B4-BE49-F238E27FC236}">
                              <a16:creationId xmlns:a16="http://schemas.microsoft.com/office/drawing/2014/main" id="{258282C0-7251-0042-8ABE-A1127D84C2B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796964" y="1662456"/>
                          <a:ext cx="4784235" cy="3555002"/>
                          <a:chOff x="5796964" y="1662456"/>
                          <a:chExt cx="4784235" cy="3555002"/>
                        </a:xfrm>
                      </p:grpSpPr>
                      <p:grpSp>
                        <p:nvGrpSpPr>
                          <p:cNvPr id="41" name="Group 40">
                            <a:extLst>
                              <a:ext uri="{FF2B5EF4-FFF2-40B4-BE49-F238E27FC236}">
                                <a16:creationId xmlns:a16="http://schemas.microsoft.com/office/drawing/2014/main" id="{CBBA703B-DE9B-EB49-B79E-DB365AF6DFD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96964" y="1869577"/>
                            <a:ext cx="4784235" cy="3347881"/>
                            <a:chOff x="5796964" y="1869577"/>
                            <a:chExt cx="4784235" cy="3347881"/>
                          </a:xfrm>
                        </p:grpSpPr>
                        <p:pic>
                          <p:nvPicPr>
                            <p:cNvPr id="9" name="Picture 8">
                              <a:extLst>
                                <a:ext uri="{FF2B5EF4-FFF2-40B4-BE49-F238E27FC236}">
                                  <a16:creationId xmlns:a16="http://schemas.microsoft.com/office/drawing/2014/main" id="{A345AFD9-73E7-F249-AAE3-957BC018EF15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b="39448"/>
                            <a:stretch/>
                          </p:blipFill>
                          <p:spPr>
                            <a:xfrm>
                              <a:off x="5796964" y="1869577"/>
                              <a:ext cx="4784235" cy="3347881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B87BC3B7-5FC5-8D4B-BD15-F3F1C4EC9B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998445" y="3093057"/>
                              <a:ext cx="1425408" cy="1099281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75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43" name="Rectangle 42">
                            <a:extLst>
                              <a:ext uri="{FF2B5EF4-FFF2-40B4-BE49-F238E27FC236}">
                                <a16:creationId xmlns:a16="http://schemas.microsoft.com/office/drawing/2014/main" id="{E6CB7868-6FB4-254D-90B1-5457BF8B72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150179" y="1662456"/>
                            <a:ext cx="1320797" cy="557937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4" name="Rectangle 43">
                            <a:extLst>
                              <a:ext uri="{FF2B5EF4-FFF2-40B4-BE49-F238E27FC236}">
                                <a16:creationId xmlns:a16="http://schemas.microsoft.com/office/drawing/2014/main" id="{6C4B43BF-ABED-5449-B500-85FEE0F4B7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5400000">
                            <a:off x="8357870" y="2417870"/>
                            <a:ext cx="1133058" cy="453601"/>
                          </a:xfrm>
                          <a:prstGeom prst="rect">
                            <a:avLst/>
                          </a:prstGeom>
                          <a:solidFill>
                            <a:schemeClr val="tx2">
                              <a:lumMod val="75000"/>
                            </a:schemeClr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46" name="Oval 45">
                          <a:extLst>
                            <a:ext uri="{FF2B5EF4-FFF2-40B4-BE49-F238E27FC236}">
                              <a16:creationId xmlns:a16="http://schemas.microsoft.com/office/drawing/2014/main" id="{9A28091B-693C-6E4B-A426-A6FBBF88B8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6795748" y="4102839"/>
                          <a:ext cx="568431" cy="291781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Oval 46">
                          <a:extLst>
                            <a:ext uri="{FF2B5EF4-FFF2-40B4-BE49-F238E27FC236}">
                              <a16:creationId xmlns:a16="http://schemas.microsoft.com/office/drawing/2014/main" id="{3D29244F-3006-0748-850A-F98B65B25F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416685">
                          <a:off x="7083545" y="3739498"/>
                          <a:ext cx="536237" cy="424757"/>
                        </a:xfrm>
                        <a:prstGeom prst="ellipse">
                          <a:avLst/>
                        </a:prstGeom>
                        <a:solidFill>
                          <a:schemeClr val="tx2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49" name="Oval 48">
                        <a:extLst>
                          <a:ext uri="{FF2B5EF4-FFF2-40B4-BE49-F238E27FC236}">
                            <a16:creationId xmlns:a16="http://schemas.microsoft.com/office/drawing/2014/main" id="{C9CFD543-E18D-F748-8EE6-BEFE735C942D}"/>
                          </a:ext>
                        </a:extLst>
                      </p:cNvPr>
                      <p:cNvSpPr/>
                      <p:nvPr/>
                    </p:nvSpPr>
                    <p:spPr>
                      <a:xfrm rot="4926118">
                        <a:off x="7637575" y="3865760"/>
                        <a:ext cx="488901" cy="312660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1" name="Oval 50">
                      <a:extLst>
                        <a:ext uri="{FF2B5EF4-FFF2-40B4-BE49-F238E27FC236}">
                          <a16:creationId xmlns:a16="http://schemas.microsoft.com/office/drawing/2014/main" id="{06194742-4CBE-884D-81FB-4734BB70E975}"/>
                        </a:ext>
                      </a:extLst>
                    </p:cNvPr>
                    <p:cNvSpPr/>
                    <p:nvPr/>
                  </p:nvSpPr>
                  <p:spPr>
                    <a:xfrm rot="409506">
                      <a:off x="6829075" y="3911018"/>
                      <a:ext cx="241508" cy="172251"/>
                    </a:xfrm>
                    <a:prstGeom prst="ellipse">
                      <a:avLst/>
                    </a:prstGeom>
                    <a:solidFill>
                      <a:schemeClr val="tx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9BA71C51-47B8-2D4A-9449-4D5A50FF27C3}"/>
                      </a:ext>
                    </a:extLst>
                  </p:cNvPr>
                  <p:cNvSpPr/>
                  <p:nvPr/>
                </p:nvSpPr>
                <p:spPr>
                  <a:xfrm rot="409506">
                    <a:off x="7062654" y="3863122"/>
                    <a:ext cx="241508" cy="172251"/>
                  </a:xfrm>
                  <a:prstGeom prst="ellips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014AA7-002E-EA43-81F1-6DFD1DC27583}"/>
                    </a:ext>
                  </a:extLst>
                </p:cNvPr>
                <p:cNvSpPr/>
                <p:nvPr/>
              </p:nvSpPr>
              <p:spPr>
                <a:xfrm rot="409506">
                  <a:off x="7459402" y="3841588"/>
                  <a:ext cx="241508" cy="172251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5ABE5B4-BA9E-C34C-9496-6D7EBBCDBF6D}"/>
                  </a:ext>
                </a:extLst>
              </p:cNvPr>
              <p:cNvSpPr/>
              <p:nvPr/>
            </p:nvSpPr>
            <p:spPr>
              <a:xfrm rot="409506">
                <a:off x="8010185" y="3726330"/>
                <a:ext cx="241508" cy="172251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B6EABBB6-082A-2E42-A540-003C35BF2A68}"/>
                </a:ext>
              </a:extLst>
            </p:cNvPr>
            <p:cNvSpPr/>
            <p:nvPr/>
          </p:nvSpPr>
          <p:spPr>
            <a:xfrm>
              <a:off x="5738990" y="2166344"/>
              <a:ext cx="794203" cy="1842314"/>
            </a:xfrm>
            <a:custGeom>
              <a:avLst/>
              <a:gdLst>
                <a:gd name="connsiteX0" fmla="*/ 0 w 990600"/>
                <a:gd name="connsiteY0" fmla="*/ 2917149 h 2917149"/>
                <a:gd name="connsiteX1" fmla="*/ 558800 w 990600"/>
                <a:gd name="connsiteY1" fmla="*/ 2332949 h 2917149"/>
                <a:gd name="connsiteX2" fmla="*/ 609600 w 990600"/>
                <a:gd name="connsiteY2" fmla="*/ 275549 h 2917149"/>
                <a:gd name="connsiteX3" fmla="*/ 990600 w 990600"/>
                <a:gd name="connsiteY3" fmla="*/ 21549 h 291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600" h="2917149">
                  <a:moveTo>
                    <a:pt x="0" y="2917149"/>
                  </a:moveTo>
                  <a:cubicBezTo>
                    <a:pt x="228600" y="2845182"/>
                    <a:pt x="457200" y="2773216"/>
                    <a:pt x="558800" y="2332949"/>
                  </a:cubicBezTo>
                  <a:cubicBezTo>
                    <a:pt x="660400" y="1892682"/>
                    <a:pt x="537633" y="660782"/>
                    <a:pt x="609600" y="275549"/>
                  </a:cubicBezTo>
                  <a:cubicBezTo>
                    <a:pt x="681567" y="-109684"/>
                    <a:pt x="990600" y="21549"/>
                    <a:pt x="990600" y="21549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B6FE4D15-D951-1F48-9CAE-EE947A04938C}"/>
                </a:ext>
              </a:extLst>
            </p:cNvPr>
            <p:cNvSpPr/>
            <p:nvPr/>
          </p:nvSpPr>
          <p:spPr>
            <a:xfrm>
              <a:off x="5774627" y="4336157"/>
              <a:ext cx="763657" cy="797273"/>
            </a:xfrm>
            <a:custGeom>
              <a:avLst/>
              <a:gdLst>
                <a:gd name="connsiteX0" fmla="*/ 0 w 952500"/>
                <a:gd name="connsiteY0" fmla="*/ 4233 h 2348806"/>
                <a:gd name="connsiteX1" fmla="*/ 419100 w 952500"/>
                <a:gd name="connsiteY1" fmla="*/ 42333 h 2348806"/>
                <a:gd name="connsiteX2" fmla="*/ 552450 w 952500"/>
                <a:gd name="connsiteY2" fmla="*/ 309033 h 2348806"/>
                <a:gd name="connsiteX3" fmla="*/ 590550 w 952500"/>
                <a:gd name="connsiteY3" fmla="*/ 1090083 h 2348806"/>
                <a:gd name="connsiteX4" fmla="*/ 609600 w 952500"/>
                <a:gd name="connsiteY4" fmla="*/ 2214033 h 2348806"/>
                <a:gd name="connsiteX5" fmla="*/ 952500 w 952500"/>
                <a:gd name="connsiteY5" fmla="*/ 2328333 h 23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2348806">
                  <a:moveTo>
                    <a:pt x="0" y="4233"/>
                  </a:moveTo>
                  <a:cubicBezTo>
                    <a:pt x="163512" y="-2117"/>
                    <a:pt x="327025" y="-8467"/>
                    <a:pt x="419100" y="42333"/>
                  </a:cubicBezTo>
                  <a:cubicBezTo>
                    <a:pt x="511175" y="93133"/>
                    <a:pt x="523875" y="134408"/>
                    <a:pt x="552450" y="309033"/>
                  </a:cubicBezTo>
                  <a:cubicBezTo>
                    <a:pt x="581025" y="483658"/>
                    <a:pt x="581025" y="772583"/>
                    <a:pt x="590550" y="1090083"/>
                  </a:cubicBezTo>
                  <a:cubicBezTo>
                    <a:pt x="600075" y="1407583"/>
                    <a:pt x="549275" y="2007658"/>
                    <a:pt x="609600" y="2214033"/>
                  </a:cubicBezTo>
                  <a:cubicBezTo>
                    <a:pt x="669925" y="2420408"/>
                    <a:pt x="952500" y="2328333"/>
                    <a:pt x="952500" y="2328333"/>
                  </a:cubicBez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A9FB097-4186-194C-AF73-306F78611046}"/>
              </a:ext>
            </a:extLst>
          </p:cNvPr>
          <p:cNvSpPr/>
          <p:nvPr/>
        </p:nvSpPr>
        <p:spPr>
          <a:xfrm>
            <a:off x="-2" y="6090123"/>
            <a:ext cx="12192000" cy="767877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87D7790-82BD-224C-9248-17E5269A959C}"/>
              </a:ext>
            </a:extLst>
          </p:cNvPr>
          <p:cNvSpPr/>
          <p:nvPr/>
        </p:nvSpPr>
        <p:spPr>
          <a:xfrm rot="409506">
            <a:off x="8460519" y="3753218"/>
            <a:ext cx="241508" cy="23039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12DEA7-DCFC-C849-8B52-0329DDC75FBA}"/>
              </a:ext>
            </a:extLst>
          </p:cNvPr>
          <p:cNvGrpSpPr/>
          <p:nvPr/>
        </p:nvGrpSpPr>
        <p:grpSpPr>
          <a:xfrm>
            <a:off x="6219560" y="328797"/>
            <a:ext cx="3366468" cy="4861720"/>
            <a:chOff x="6219560" y="328797"/>
            <a:chExt cx="3366468" cy="486172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7BF4B0A-A668-104C-9361-6E301C2F70C5}"/>
                </a:ext>
              </a:extLst>
            </p:cNvPr>
            <p:cNvSpPr/>
            <p:nvPr/>
          </p:nvSpPr>
          <p:spPr>
            <a:xfrm>
              <a:off x="7033191" y="328797"/>
              <a:ext cx="1736519" cy="1698441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Arial" charset="0"/>
                  <a:ea typeface="Arial" charset="0"/>
                  <a:cs typeface="Arial" charset="0"/>
                </a:rPr>
                <a:t>CO</a:t>
              </a:r>
              <a:r>
                <a:rPr lang="en-US" sz="2500" baseline="-25000" dirty="0"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0D4B0DC-3141-0B4A-801C-EEDA676262B7}"/>
                </a:ext>
              </a:extLst>
            </p:cNvPr>
            <p:cNvSpPr/>
            <p:nvPr/>
          </p:nvSpPr>
          <p:spPr>
            <a:xfrm>
              <a:off x="7617062" y="1641992"/>
              <a:ext cx="1968966" cy="2441666"/>
            </a:xfrm>
            <a:custGeom>
              <a:avLst/>
              <a:gdLst>
                <a:gd name="connsiteX0" fmla="*/ 1312606 w 2012746"/>
                <a:gd name="connsiteY0" fmla="*/ 0 h 2536722"/>
                <a:gd name="connsiteX1" fmla="*/ 1976284 w 2012746"/>
                <a:gd name="connsiteY1" fmla="*/ 589935 h 2536722"/>
                <a:gd name="connsiteX2" fmla="*/ 1843548 w 2012746"/>
                <a:gd name="connsiteY2" fmla="*/ 1548581 h 2536722"/>
                <a:gd name="connsiteX3" fmla="*/ 1150374 w 2012746"/>
                <a:gd name="connsiteY3" fmla="*/ 2227006 h 2536722"/>
                <a:gd name="connsiteX4" fmla="*/ 457200 w 2012746"/>
                <a:gd name="connsiteY4" fmla="*/ 2271251 h 2536722"/>
                <a:gd name="connsiteX5" fmla="*/ 206477 w 2012746"/>
                <a:gd name="connsiteY5" fmla="*/ 2448232 h 2536722"/>
                <a:gd name="connsiteX6" fmla="*/ 0 w 2012746"/>
                <a:gd name="connsiteY6" fmla="*/ 2536722 h 253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746" h="2536722">
                  <a:moveTo>
                    <a:pt x="1312606" y="0"/>
                  </a:moveTo>
                  <a:cubicBezTo>
                    <a:pt x="1600200" y="165919"/>
                    <a:pt x="1887794" y="331838"/>
                    <a:pt x="1976284" y="589935"/>
                  </a:cubicBezTo>
                  <a:cubicBezTo>
                    <a:pt x="2064774" y="848032"/>
                    <a:pt x="1981200" y="1275736"/>
                    <a:pt x="1843548" y="1548581"/>
                  </a:cubicBezTo>
                  <a:cubicBezTo>
                    <a:pt x="1705896" y="1821426"/>
                    <a:pt x="1381432" y="2106561"/>
                    <a:pt x="1150374" y="2227006"/>
                  </a:cubicBezTo>
                  <a:cubicBezTo>
                    <a:pt x="919316" y="2347451"/>
                    <a:pt x="614516" y="2234380"/>
                    <a:pt x="457200" y="2271251"/>
                  </a:cubicBezTo>
                  <a:cubicBezTo>
                    <a:pt x="299884" y="2308122"/>
                    <a:pt x="282677" y="2403987"/>
                    <a:pt x="206477" y="2448232"/>
                  </a:cubicBezTo>
                  <a:cubicBezTo>
                    <a:pt x="130277" y="2492477"/>
                    <a:pt x="65138" y="2514599"/>
                    <a:pt x="0" y="2536722"/>
                  </a:cubicBezTo>
                </a:path>
              </a:pathLst>
            </a:custGeom>
            <a:noFill/>
            <a:ln w="5715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B48FDE3-C2C1-9547-84E0-B9207684737C}"/>
                </a:ext>
              </a:extLst>
            </p:cNvPr>
            <p:cNvGrpSpPr/>
            <p:nvPr/>
          </p:nvGrpSpPr>
          <p:grpSpPr>
            <a:xfrm>
              <a:off x="6219560" y="3399945"/>
              <a:ext cx="2018926" cy="1790572"/>
              <a:chOff x="5110007" y="3163673"/>
              <a:chExt cx="1172734" cy="1053242"/>
            </a:xfrm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42BF8541-CBE7-1E40-B50B-7F934D906855}"/>
                  </a:ext>
                </a:extLst>
              </p:cNvPr>
              <p:cNvSpPr/>
              <p:nvPr/>
            </p:nvSpPr>
            <p:spPr>
              <a:xfrm rot="998781">
                <a:off x="5975693" y="316367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238F3B4C-E6F6-9342-A835-6FF24D3AA19F}"/>
                  </a:ext>
                </a:extLst>
              </p:cNvPr>
              <p:cNvSpPr/>
              <p:nvPr/>
            </p:nvSpPr>
            <p:spPr>
              <a:xfrm rot="3482310">
                <a:off x="6096343" y="33097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9CA1F72-430C-7C40-96F5-6405CE7CC652}"/>
                  </a:ext>
                </a:extLst>
              </p:cNvPr>
              <p:cNvSpPr/>
              <p:nvPr/>
            </p:nvSpPr>
            <p:spPr>
              <a:xfrm rot="5769991">
                <a:off x="6134443" y="35383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125C14B5-9ED8-8649-B759-041D3FB29D22}"/>
                  </a:ext>
                </a:extLst>
              </p:cNvPr>
              <p:cNvSpPr/>
              <p:nvPr/>
            </p:nvSpPr>
            <p:spPr>
              <a:xfrm rot="7179418">
                <a:off x="6032843" y="369072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A6B06DFA-E560-2C4D-AF33-48A3504CAC56}"/>
                  </a:ext>
                </a:extLst>
              </p:cNvPr>
              <p:cNvSpPr/>
              <p:nvPr/>
            </p:nvSpPr>
            <p:spPr>
              <a:xfrm rot="17467630">
                <a:off x="5385006" y="3321835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DE5E29B-2F29-6940-855B-120F19D0EC2D}"/>
                  </a:ext>
                </a:extLst>
              </p:cNvPr>
              <p:cNvSpPr/>
              <p:nvPr/>
            </p:nvSpPr>
            <p:spPr>
              <a:xfrm rot="16592679">
                <a:off x="5221201" y="3482337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EB3E77A2-DDC1-FB4D-BB0E-F1562411714F}"/>
                  </a:ext>
                </a:extLst>
              </p:cNvPr>
              <p:cNvSpPr/>
              <p:nvPr/>
            </p:nvSpPr>
            <p:spPr>
              <a:xfrm rot="14752660">
                <a:off x="5239093" y="3747873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BD05AC34-40D9-8048-AC1F-F4623B136F18}"/>
                  </a:ext>
                </a:extLst>
              </p:cNvPr>
              <p:cNvSpPr/>
              <p:nvPr/>
            </p:nvSpPr>
            <p:spPr>
              <a:xfrm rot="1058790">
                <a:off x="5446262" y="3957423"/>
                <a:ext cx="3767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E333C675-7E39-D443-949A-7A3AC945FD63}"/>
                  </a:ext>
                </a:extLst>
              </p:cNvPr>
              <p:cNvSpPr/>
              <p:nvPr/>
            </p:nvSpPr>
            <p:spPr>
              <a:xfrm rot="20231359">
                <a:off x="5683745" y="3951712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B9DD52BE-CEB7-7443-8CF5-FEFD5B99DC75}"/>
                  </a:ext>
                </a:extLst>
              </p:cNvPr>
              <p:cNvSpPr/>
              <p:nvPr/>
            </p:nvSpPr>
            <p:spPr>
              <a:xfrm rot="19099945">
                <a:off x="5898534" y="3863686"/>
                <a:ext cx="37104" cy="259492"/>
              </a:xfrm>
              <a:custGeom>
                <a:avLst/>
                <a:gdLst>
                  <a:gd name="connsiteX0" fmla="*/ 0 w 37104"/>
                  <a:gd name="connsiteY0" fmla="*/ 259492 h 259492"/>
                  <a:gd name="connsiteX1" fmla="*/ 12357 w 37104"/>
                  <a:gd name="connsiteY1" fmla="*/ 111211 h 259492"/>
                  <a:gd name="connsiteX2" fmla="*/ 24714 w 37104"/>
                  <a:gd name="connsiteY2" fmla="*/ 49427 h 259492"/>
                  <a:gd name="connsiteX3" fmla="*/ 37071 w 37104"/>
                  <a:gd name="connsiteY3" fmla="*/ 0 h 259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104" h="259492">
                    <a:moveTo>
                      <a:pt x="0" y="259492"/>
                    </a:moveTo>
                    <a:cubicBezTo>
                      <a:pt x="4119" y="210065"/>
                      <a:pt x="6562" y="160470"/>
                      <a:pt x="12357" y="111211"/>
                    </a:cubicBezTo>
                    <a:cubicBezTo>
                      <a:pt x="14811" y="90352"/>
                      <a:pt x="19620" y="69802"/>
                      <a:pt x="24714" y="49427"/>
                    </a:cubicBezTo>
                    <a:cubicBezTo>
                      <a:pt x="38374" y="-5210"/>
                      <a:pt x="37071" y="29702"/>
                      <a:pt x="37071" y="0"/>
                    </a:cubicBezTo>
                  </a:path>
                </a:pathLst>
              </a:cu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DE86BE0-9D65-A84E-B07B-3D824CD76156}"/>
              </a:ext>
            </a:extLst>
          </p:cNvPr>
          <p:cNvSpPr txBox="1"/>
          <p:nvPr/>
        </p:nvSpPr>
        <p:spPr>
          <a:xfrm>
            <a:off x="575934" y="512243"/>
            <a:ext cx="69234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The role of vapor pressure deficit in crop yield under a changing climate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Jennifer Hsiao, Abigail L.S. Swann, Soo-Hyung Kim</a:t>
            </a: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University of Washington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0DF67680-5108-AF47-8161-F86022A44D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2" r="16367" b="13023"/>
          <a:stretch/>
        </p:blipFill>
        <p:spPr>
          <a:xfrm>
            <a:off x="671785" y="3644101"/>
            <a:ext cx="5424213" cy="2446022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BEC7ADD4-AAA1-3E49-A33C-E8CD5266921C}"/>
              </a:ext>
            </a:extLst>
          </p:cNvPr>
          <p:cNvSpPr/>
          <p:nvPr/>
        </p:nvSpPr>
        <p:spPr>
          <a:xfrm>
            <a:off x="671785" y="2637109"/>
            <a:ext cx="2250012" cy="2013984"/>
          </a:xfrm>
          <a:prstGeom prst="ellipse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Temp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22A577-8C6F-DB4A-823C-33441A908C47}"/>
              </a:ext>
            </a:extLst>
          </p:cNvPr>
          <p:cNvGrpSpPr/>
          <p:nvPr/>
        </p:nvGrpSpPr>
        <p:grpSpPr>
          <a:xfrm>
            <a:off x="5342021" y="996822"/>
            <a:ext cx="5670450" cy="5738884"/>
            <a:chOff x="5342021" y="996822"/>
            <a:chExt cx="5670450" cy="57388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EF5C060-365B-6D4E-B509-D7FD96F5500B}"/>
                </a:ext>
              </a:extLst>
            </p:cNvPr>
            <p:cNvGrpSpPr/>
            <p:nvPr/>
          </p:nvGrpSpPr>
          <p:grpSpPr>
            <a:xfrm>
              <a:off x="5342021" y="1830568"/>
              <a:ext cx="5033742" cy="4905138"/>
              <a:chOff x="5342021" y="1830568"/>
              <a:chExt cx="5033742" cy="490513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CBE37F3-60B6-2149-AA8F-9304D277F389}"/>
                  </a:ext>
                </a:extLst>
              </p:cNvPr>
              <p:cNvSpPr/>
              <p:nvPr/>
            </p:nvSpPr>
            <p:spPr>
              <a:xfrm>
                <a:off x="6904291" y="5428115"/>
                <a:ext cx="1409399" cy="1307591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00" dirty="0">
                    <a:latin typeface="Arial" charset="0"/>
                    <a:ea typeface="Arial" charset="0"/>
                    <a:cs typeface="Arial" charset="0"/>
                  </a:rPr>
                  <a:t>H</a:t>
                </a:r>
                <a:r>
                  <a:rPr lang="en-US" sz="2500" baseline="-25000" dirty="0">
                    <a:latin typeface="Arial" charset="0"/>
                    <a:ea typeface="Arial" charset="0"/>
                    <a:cs typeface="Arial" charset="0"/>
                  </a:rPr>
                  <a:t>2</a:t>
                </a:r>
                <a:r>
                  <a:rPr lang="en-US" sz="2500" dirty="0">
                    <a:latin typeface="Arial" charset="0"/>
                    <a:ea typeface="Arial" charset="0"/>
                    <a:cs typeface="Arial" charset="0"/>
                  </a:rPr>
                  <a:t>O</a:t>
                </a:r>
                <a:endParaRPr lang="en-US" sz="2500" baseline="-250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94385641-C8D8-314A-8B4D-00A6D7599E29}"/>
                  </a:ext>
                </a:extLst>
              </p:cNvPr>
              <p:cNvSpPr/>
              <p:nvPr/>
            </p:nvSpPr>
            <p:spPr>
              <a:xfrm>
                <a:off x="5342021" y="1830568"/>
                <a:ext cx="5033742" cy="4804214"/>
              </a:xfrm>
              <a:custGeom>
                <a:avLst/>
                <a:gdLst>
                  <a:gd name="connsiteX0" fmla="*/ 1874667 w 5667179"/>
                  <a:gd name="connsiteY0" fmla="*/ 5036695 h 5074243"/>
                  <a:gd name="connsiteX1" fmla="*/ 450602 w 5667179"/>
                  <a:gd name="connsiteY1" fmla="*/ 4946754 h 5074243"/>
                  <a:gd name="connsiteX2" fmla="*/ 897 w 5667179"/>
                  <a:gd name="connsiteY2" fmla="*/ 3987384 h 5074243"/>
                  <a:gd name="connsiteX3" fmla="*/ 360661 w 5667179"/>
                  <a:gd name="connsiteY3" fmla="*/ 3177915 h 5074243"/>
                  <a:gd name="connsiteX4" fmla="*/ 1200110 w 5667179"/>
                  <a:gd name="connsiteY4" fmla="*/ 2668249 h 5074243"/>
                  <a:gd name="connsiteX5" fmla="*/ 2429303 w 5667179"/>
                  <a:gd name="connsiteY5" fmla="*/ 2668249 h 5074243"/>
                  <a:gd name="connsiteX6" fmla="*/ 3283743 w 5667179"/>
                  <a:gd name="connsiteY6" fmla="*/ 3028013 h 5074243"/>
                  <a:gd name="connsiteX7" fmla="*/ 4258103 w 5667179"/>
                  <a:gd name="connsiteY7" fmla="*/ 2923082 h 5074243"/>
                  <a:gd name="connsiteX8" fmla="*/ 5052582 w 5667179"/>
                  <a:gd name="connsiteY8" fmla="*/ 2353456 h 5074243"/>
                  <a:gd name="connsiteX9" fmla="*/ 4977631 w 5667179"/>
                  <a:gd name="connsiteY9" fmla="*/ 1618938 h 5074243"/>
                  <a:gd name="connsiteX10" fmla="*/ 4992621 w 5667179"/>
                  <a:gd name="connsiteY10" fmla="*/ 809469 h 5074243"/>
                  <a:gd name="connsiteX11" fmla="*/ 5277434 w 5667179"/>
                  <a:gd name="connsiteY11" fmla="*/ 239843 h 5074243"/>
                  <a:gd name="connsiteX12" fmla="*/ 5667179 w 5667179"/>
                  <a:gd name="connsiteY12" fmla="*/ 0 h 5074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67179" h="5074243">
                    <a:moveTo>
                      <a:pt x="1874667" y="5036695"/>
                    </a:moveTo>
                    <a:cubicBezTo>
                      <a:pt x="1318782" y="5079167"/>
                      <a:pt x="762897" y="5121639"/>
                      <a:pt x="450602" y="4946754"/>
                    </a:cubicBezTo>
                    <a:cubicBezTo>
                      <a:pt x="138307" y="4771869"/>
                      <a:pt x="15887" y="4282190"/>
                      <a:pt x="897" y="3987384"/>
                    </a:cubicBezTo>
                    <a:cubicBezTo>
                      <a:pt x="-14093" y="3692578"/>
                      <a:pt x="160792" y="3397771"/>
                      <a:pt x="360661" y="3177915"/>
                    </a:cubicBezTo>
                    <a:cubicBezTo>
                      <a:pt x="560530" y="2958059"/>
                      <a:pt x="855336" y="2753193"/>
                      <a:pt x="1200110" y="2668249"/>
                    </a:cubicBezTo>
                    <a:cubicBezTo>
                      <a:pt x="1544884" y="2583305"/>
                      <a:pt x="2082031" y="2608288"/>
                      <a:pt x="2429303" y="2668249"/>
                    </a:cubicBezTo>
                    <a:cubicBezTo>
                      <a:pt x="2776575" y="2728210"/>
                      <a:pt x="2978943" y="2985541"/>
                      <a:pt x="3283743" y="3028013"/>
                    </a:cubicBezTo>
                    <a:cubicBezTo>
                      <a:pt x="3588543" y="3070485"/>
                      <a:pt x="3963297" y="3035508"/>
                      <a:pt x="4258103" y="2923082"/>
                    </a:cubicBezTo>
                    <a:cubicBezTo>
                      <a:pt x="4552909" y="2810656"/>
                      <a:pt x="4932661" y="2570813"/>
                      <a:pt x="5052582" y="2353456"/>
                    </a:cubicBezTo>
                    <a:cubicBezTo>
                      <a:pt x="5172503" y="2136099"/>
                      <a:pt x="4987624" y="1876269"/>
                      <a:pt x="4977631" y="1618938"/>
                    </a:cubicBezTo>
                    <a:cubicBezTo>
                      <a:pt x="4967638" y="1361607"/>
                      <a:pt x="4942654" y="1039318"/>
                      <a:pt x="4992621" y="809469"/>
                    </a:cubicBezTo>
                    <a:cubicBezTo>
                      <a:pt x="5042588" y="579620"/>
                      <a:pt x="5165008" y="374754"/>
                      <a:pt x="5277434" y="239843"/>
                    </a:cubicBezTo>
                    <a:cubicBezTo>
                      <a:pt x="5389860" y="104932"/>
                      <a:pt x="5528519" y="52466"/>
                      <a:pt x="5667179" y="0"/>
                    </a:cubicBezTo>
                  </a:path>
                </a:pathLst>
              </a:custGeom>
              <a:noFill/>
              <a:ln w="57150">
                <a:solidFill>
                  <a:schemeClr val="accent1"/>
                </a:solidFill>
                <a:headEnd type="none" w="med" len="me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C32E08-B5DC-D247-83F8-81578717B96F}"/>
                </a:ext>
              </a:extLst>
            </p:cNvPr>
            <p:cNvGrpSpPr/>
            <p:nvPr/>
          </p:nvGrpSpPr>
          <p:grpSpPr>
            <a:xfrm>
              <a:off x="9967385" y="996822"/>
              <a:ext cx="1045086" cy="703775"/>
              <a:chOff x="9967385" y="996822"/>
              <a:chExt cx="1045086" cy="703775"/>
            </a:xfrm>
          </p:grpSpPr>
          <p:sp>
            <p:nvSpPr>
              <p:cNvPr id="2" name="Freeform 1">
                <a:extLst>
                  <a:ext uri="{FF2B5EF4-FFF2-40B4-BE49-F238E27FC236}">
                    <a16:creationId xmlns:a16="http://schemas.microsoft.com/office/drawing/2014/main" id="{55B3C167-9E7C-D14D-B44D-6F3ECD6EA082}"/>
                  </a:ext>
                </a:extLst>
              </p:cNvPr>
              <p:cNvSpPr/>
              <p:nvPr/>
            </p:nvSpPr>
            <p:spPr>
              <a:xfrm rot="20595684">
                <a:off x="9967385" y="1099029"/>
                <a:ext cx="145542" cy="554897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A82C3C1A-2688-D54F-9B75-38DCB283EE29}"/>
                  </a:ext>
                </a:extLst>
              </p:cNvPr>
              <p:cNvSpPr/>
              <p:nvPr/>
            </p:nvSpPr>
            <p:spPr>
              <a:xfrm rot="849202">
                <a:off x="10285326" y="996822"/>
                <a:ext cx="111805" cy="606058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BAE91B25-370F-4140-B201-1819976FA13C}"/>
                  </a:ext>
                </a:extLst>
              </p:cNvPr>
              <p:cNvSpPr/>
              <p:nvPr/>
            </p:nvSpPr>
            <p:spPr>
              <a:xfrm rot="2367197">
                <a:off x="10622456" y="1080382"/>
                <a:ext cx="45719" cy="578330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739604AD-F2D7-F245-9BCA-A721BBDF06D5}"/>
                  </a:ext>
                </a:extLst>
              </p:cNvPr>
              <p:cNvSpPr/>
              <p:nvPr/>
            </p:nvSpPr>
            <p:spPr>
              <a:xfrm rot="4556695">
                <a:off x="10769614" y="1457741"/>
                <a:ext cx="94089" cy="391624"/>
              </a:xfrm>
              <a:custGeom>
                <a:avLst/>
                <a:gdLst>
                  <a:gd name="connsiteX0" fmla="*/ 0 w 112295"/>
                  <a:gd name="connsiteY0" fmla="*/ 0 h 705853"/>
                  <a:gd name="connsiteX1" fmla="*/ 112295 w 112295"/>
                  <a:gd name="connsiteY1" fmla="*/ 705853 h 705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295" h="705853">
                    <a:moveTo>
                      <a:pt x="0" y="0"/>
                    </a:moveTo>
                    <a:lnTo>
                      <a:pt x="112295" y="705853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C3DDF937-9BF8-DF45-BDF1-2E87D02FE450}"/>
              </a:ext>
            </a:extLst>
          </p:cNvPr>
          <p:cNvSpPr/>
          <p:nvPr/>
        </p:nvSpPr>
        <p:spPr>
          <a:xfrm>
            <a:off x="9590860" y="206408"/>
            <a:ext cx="2250012" cy="2013984"/>
          </a:xfrm>
          <a:prstGeom prst="ellipse">
            <a:avLst/>
          </a:prstGeom>
          <a:solidFill>
            <a:srgbClr val="AE77C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Arial" charset="0"/>
                <a:ea typeface="Arial" charset="0"/>
                <a:cs typeface="Arial" charset="0"/>
              </a:rPr>
              <a:t>VPD</a:t>
            </a:r>
            <a:endParaRPr lang="en-US" sz="2500" baseline="-25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Macintosh PowerPoint</Application>
  <PresentationFormat>Widescreen</PresentationFormat>
  <Paragraphs>60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Gulim</vt:lpstr>
      <vt:lpstr>Arial</vt:lpstr>
      <vt:lpstr>Avenir Next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Hsiao</dc:creator>
  <cp:lastModifiedBy>Jennifer Hsiao</cp:lastModifiedBy>
  <cp:revision>1</cp:revision>
  <dcterms:created xsi:type="dcterms:W3CDTF">2019-11-15T00:07:48Z</dcterms:created>
  <dcterms:modified xsi:type="dcterms:W3CDTF">2019-11-15T00:08:33Z</dcterms:modified>
</cp:coreProperties>
</file>