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68" r:id="rId4"/>
    <p:sldId id="258" r:id="rId5"/>
    <p:sldId id="262" r:id="rId6"/>
    <p:sldId id="263" r:id="rId7"/>
    <p:sldId id="264" r:id="rId8"/>
    <p:sldId id="269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F45636-55A3-494E-8BF7-6B4C78C0136C}" type="doc">
      <dgm:prSet loTypeId="urn:microsoft.com/office/officeart/2005/8/layout/hList1" loCatId="list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49D2BC8E-3C4B-44B3-A60E-F30499602C58}">
      <dgm:prSet phldrT="[Texto]"/>
      <dgm:spPr/>
      <dgm:t>
        <a:bodyPr/>
        <a:lstStyle/>
        <a:p>
          <a:r>
            <a:rPr lang="es-ES">
              <a:sym typeface="Wingdings" panose="05000000000000000000" pitchFamily="2" charset="2"/>
            </a:rPr>
            <a:t>Modelo datos </a:t>
          </a:r>
          <a:endParaRPr lang="es-ES" dirty="0"/>
        </a:p>
      </dgm:t>
    </dgm:pt>
    <dgm:pt modelId="{BACC5354-14DA-4A38-B297-A1FC6271527F}" type="parTrans" cxnId="{EB71990F-8F46-4C45-9D43-8FAC1F5BA967}">
      <dgm:prSet/>
      <dgm:spPr/>
      <dgm:t>
        <a:bodyPr/>
        <a:lstStyle/>
        <a:p>
          <a:endParaRPr lang="es-ES"/>
        </a:p>
      </dgm:t>
    </dgm:pt>
    <dgm:pt modelId="{8F977FF1-2C85-407B-8DA5-4F79107EEB8B}" type="sibTrans" cxnId="{EB71990F-8F46-4C45-9D43-8FAC1F5BA967}">
      <dgm:prSet/>
      <dgm:spPr/>
      <dgm:t>
        <a:bodyPr/>
        <a:lstStyle/>
        <a:p>
          <a:endParaRPr lang="es-ES"/>
        </a:p>
      </dgm:t>
    </dgm:pt>
    <dgm:pt modelId="{31399DEC-E75E-4FCE-83D9-A6827840C7D9}">
      <dgm:prSet phldrT="[Texto]"/>
      <dgm:spPr/>
      <dgm:t>
        <a:bodyPr/>
        <a:lstStyle/>
        <a:p>
          <a:r>
            <a:rPr lang="es-ES" dirty="0"/>
            <a:t>Código</a:t>
          </a:r>
        </a:p>
      </dgm:t>
    </dgm:pt>
    <dgm:pt modelId="{FD3FC538-2ACC-409C-B5F3-1B67E0EE9DF8}" type="parTrans" cxnId="{8624D25D-E722-4D1B-B50E-0236DE5E005D}">
      <dgm:prSet/>
      <dgm:spPr/>
      <dgm:t>
        <a:bodyPr/>
        <a:lstStyle/>
        <a:p>
          <a:endParaRPr lang="es-ES"/>
        </a:p>
      </dgm:t>
    </dgm:pt>
    <dgm:pt modelId="{EC8771BB-0ED7-4A30-8BA6-F9093A849875}" type="sibTrans" cxnId="{8624D25D-E722-4D1B-B50E-0236DE5E005D}">
      <dgm:prSet/>
      <dgm:spPr/>
      <dgm:t>
        <a:bodyPr/>
        <a:lstStyle/>
        <a:p>
          <a:endParaRPr lang="es-ES"/>
        </a:p>
      </dgm:t>
    </dgm:pt>
    <dgm:pt modelId="{20E5AF71-B2CA-439D-BD24-2375BA9EAD04}">
      <dgm:prSet/>
      <dgm:spPr/>
      <dgm:t>
        <a:bodyPr/>
        <a:lstStyle/>
        <a:p>
          <a:r>
            <a:rPr lang="es-ES"/>
            <a:t>Nombre</a:t>
          </a:r>
          <a:endParaRPr lang="es-ES" dirty="0"/>
        </a:p>
      </dgm:t>
    </dgm:pt>
    <dgm:pt modelId="{2899A8A6-D24F-43CF-B2D1-59C17DB90DB4}" type="parTrans" cxnId="{CFA5EB7E-0E6A-43F1-9E2F-D37A5B78BC41}">
      <dgm:prSet/>
      <dgm:spPr/>
      <dgm:t>
        <a:bodyPr/>
        <a:lstStyle/>
        <a:p>
          <a:endParaRPr lang="es-ES"/>
        </a:p>
      </dgm:t>
    </dgm:pt>
    <dgm:pt modelId="{1D8A576D-EF49-4780-838D-5B554EE161C3}" type="sibTrans" cxnId="{CFA5EB7E-0E6A-43F1-9E2F-D37A5B78BC41}">
      <dgm:prSet/>
      <dgm:spPr/>
      <dgm:t>
        <a:bodyPr/>
        <a:lstStyle/>
        <a:p>
          <a:endParaRPr lang="es-ES"/>
        </a:p>
      </dgm:t>
    </dgm:pt>
    <dgm:pt modelId="{47AB6EA2-D308-4007-957C-20E21DA0D7B6}">
      <dgm:prSet/>
      <dgm:spPr/>
      <dgm:t>
        <a:bodyPr/>
        <a:lstStyle/>
        <a:p>
          <a:r>
            <a:rPr lang="es-ES"/>
            <a:t>Latitud</a:t>
          </a:r>
          <a:endParaRPr lang="es-ES" dirty="0"/>
        </a:p>
      </dgm:t>
    </dgm:pt>
    <dgm:pt modelId="{3BF95220-C442-476E-BD70-B0FD54E1A9FF}" type="parTrans" cxnId="{ECB4A495-9317-4847-A1E9-BFF882000B81}">
      <dgm:prSet/>
      <dgm:spPr/>
      <dgm:t>
        <a:bodyPr/>
        <a:lstStyle/>
        <a:p>
          <a:endParaRPr lang="es-ES"/>
        </a:p>
      </dgm:t>
    </dgm:pt>
    <dgm:pt modelId="{36805FE0-63CF-4B7F-8759-67FF13FC3438}" type="sibTrans" cxnId="{ECB4A495-9317-4847-A1E9-BFF882000B81}">
      <dgm:prSet/>
      <dgm:spPr/>
      <dgm:t>
        <a:bodyPr/>
        <a:lstStyle/>
        <a:p>
          <a:endParaRPr lang="es-ES"/>
        </a:p>
      </dgm:t>
    </dgm:pt>
    <dgm:pt modelId="{AF5C9B01-788B-4F86-B75D-F885DF6D1311}">
      <dgm:prSet/>
      <dgm:spPr/>
      <dgm:t>
        <a:bodyPr/>
        <a:lstStyle/>
        <a:p>
          <a:r>
            <a:rPr lang="es-ES"/>
            <a:t>Longitud</a:t>
          </a:r>
          <a:endParaRPr lang="es-ES" dirty="0"/>
        </a:p>
      </dgm:t>
    </dgm:pt>
    <dgm:pt modelId="{019FA8BF-2E57-496A-9197-697CE605964C}" type="parTrans" cxnId="{BDF80E7E-9C24-4DCD-BB40-8A6814FC5B7C}">
      <dgm:prSet/>
      <dgm:spPr/>
      <dgm:t>
        <a:bodyPr/>
        <a:lstStyle/>
        <a:p>
          <a:endParaRPr lang="es-ES"/>
        </a:p>
      </dgm:t>
    </dgm:pt>
    <dgm:pt modelId="{FD184701-DACA-46CE-908F-CDD1ADFFE6BD}" type="sibTrans" cxnId="{BDF80E7E-9C24-4DCD-BB40-8A6814FC5B7C}">
      <dgm:prSet/>
      <dgm:spPr/>
      <dgm:t>
        <a:bodyPr/>
        <a:lstStyle/>
        <a:p>
          <a:endParaRPr lang="es-ES"/>
        </a:p>
      </dgm:t>
    </dgm:pt>
    <dgm:pt modelId="{E1B5DD90-43EB-4A2A-B7F8-F5DF686843E6}">
      <dgm:prSet/>
      <dgm:spPr/>
      <dgm:t>
        <a:bodyPr/>
        <a:lstStyle/>
        <a:p>
          <a:r>
            <a:rPr lang="es-ES"/>
            <a:t>Descripción </a:t>
          </a:r>
          <a:endParaRPr lang="es-ES" dirty="0"/>
        </a:p>
      </dgm:t>
    </dgm:pt>
    <dgm:pt modelId="{4F3AE1EA-6E9B-4B21-A5FC-0A641DE94F1E}" type="parTrans" cxnId="{BC25A11F-8611-4D1D-BC0B-2E76DBA489B9}">
      <dgm:prSet/>
      <dgm:spPr/>
      <dgm:t>
        <a:bodyPr/>
        <a:lstStyle/>
        <a:p>
          <a:endParaRPr lang="es-ES"/>
        </a:p>
      </dgm:t>
    </dgm:pt>
    <dgm:pt modelId="{2A736C06-5674-4A91-B5AD-BE1CFD041275}" type="sibTrans" cxnId="{BC25A11F-8611-4D1D-BC0B-2E76DBA489B9}">
      <dgm:prSet/>
      <dgm:spPr/>
      <dgm:t>
        <a:bodyPr/>
        <a:lstStyle/>
        <a:p>
          <a:endParaRPr lang="es-ES"/>
        </a:p>
      </dgm:t>
    </dgm:pt>
    <dgm:pt modelId="{43A2EAFF-8288-433B-9720-457D23FD5E52}">
      <dgm:prSet/>
      <dgm:spPr/>
      <dgm:t>
        <a:bodyPr/>
        <a:lstStyle/>
        <a:p>
          <a:r>
            <a:rPr lang="es-ES"/>
            <a:t>Temperatura</a:t>
          </a:r>
          <a:endParaRPr lang="es-ES" dirty="0"/>
        </a:p>
      </dgm:t>
    </dgm:pt>
    <dgm:pt modelId="{2B3DC365-2689-4007-8CC4-174B92D63389}" type="parTrans" cxnId="{E13764BB-1114-471D-B0C7-0534AAB9C3B1}">
      <dgm:prSet/>
      <dgm:spPr/>
      <dgm:t>
        <a:bodyPr/>
        <a:lstStyle/>
        <a:p>
          <a:endParaRPr lang="es-ES"/>
        </a:p>
      </dgm:t>
    </dgm:pt>
    <dgm:pt modelId="{1AD50566-123F-4DFF-8A17-1103D2F27696}" type="sibTrans" cxnId="{E13764BB-1114-471D-B0C7-0534AAB9C3B1}">
      <dgm:prSet/>
      <dgm:spPr/>
      <dgm:t>
        <a:bodyPr/>
        <a:lstStyle/>
        <a:p>
          <a:endParaRPr lang="es-ES"/>
        </a:p>
      </dgm:t>
    </dgm:pt>
    <dgm:pt modelId="{785C2B10-F2F4-496A-89AA-0210C952447D}">
      <dgm:prSet/>
      <dgm:spPr/>
      <dgm:t>
        <a:bodyPr/>
        <a:lstStyle/>
        <a:p>
          <a:r>
            <a:rPr lang="es-ES"/>
            <a:t>Humedad</a:t>
          </a:r>
          <a:endParaRPr lang="es-ES" dirty="0"/>
        </a:p>
      </dgm:t>
    </dgm:pt>
    <dgm:pt modelId="{DAF81453-880A-4B9F-81E9-B945D4818D76}" type="parTrans" cxnId="{93E4F6E0-38F3-4131-88D5-60D6DE19A80B}">
      <dgm:prSet/>
      <dgm:spPr/>
      <dgm:t>
        <a:bodyPr/>
        <a:lstStyle/>
        <a:p>
          <a:endParaRPr lang="es-ES"/>
        </a:p>
      </dgm:t>
    </dgm:pt>
    <dgm:pt modelId="{AC19F368-F328-461C-9883-BA61ED245A04}" type="sibTrans" cxnId="{93E4F6E0-38F3-4131-88D5-60D6DE19A80B}">
      <dgm:prSet/>
      <dgm:spPr/>
      <dgm:t>
        <a:bodyPr/>
        <a:lstStyle/>
        <a:p>
          <a:endParaRPr lang="es-ES"/>
        </a:p>
      </dgm:t>
    </dgm:pt>
    <dgm:pt modelId="{F5C5064C-0869-4499-A499-AE8502E8D5CA}">
      <dgm:prSet/>
      <dgm:spPr/>
      <dgm:t>
        <a:bodyPr/>
        <a:lstStyle/>
        <a:p>
          <a:r>
            <a:rPr lang="es-ES"/>
            <a:t>Velocidad </a:t>
          </a:r>
          <a:endParaRPr lang="es-ES" dirty="0"/>
        </a:p>
      </dgm:t>
    </dgm:pt>
    <dgm:pt modelId="{E82064AE-E68F-4422-AD1E-2DEA5ACE46E9}" type="parTrans" cxnId="{6ACD09B9-88CE-4244-84D7-5C501992CCA9}">
      <dgm:prSet/>
      <dgm:spPr/>
      <dgm:t>
        <a:bodyPr/>
        <a:lstStyle/>
        <a:p>
          <a:endParaRPr lang="es-ES"/>
        </a:p>
      </dgm:t>
    </dgm:pt>
    <dgm:pt modelId="{B9C2376B-1062-4141-BE00-ED4754867BB2}" type="sibTrans" cxnId="{6ACD09B9-88CE-4244-84D7-5C501992CCA9}">
      <dgm:prSet/>
      <dgm:spPr/>
      <dgm:t>
        <a:bodyPr/>
        <a:lstStyle/>
        <a:p>
          <a:endParaRPr lang="es-ES"/>
        </a:p>
      </dgm:t>
    </dgm:pt>
    <dgm:pt modelId="{B3769E53-B488-47ED-B12E-D68A6DD22313}">
      <dgm:prSet/>
      <dgm:spPr/>
      <dgm:t>
        <a:bodyPr/>
        <a:lstStyle/>
        <a:p>
          <a:r>
            <a:rPr lang="es-ES" dirty="0"/>
            <a:t>Presión</a:t>
          </a:r>
        </a:p>
      </dgm:t>
    </dgm:pt>
    <dgm:pt modelId="{E51C3400-7ACB-4C14-9632-231E01638CBF}" type="parTrans" cxnId="{6164EB3C-89FB-4C2B-8BDF-9D3FB5B484D5}">
      <dgm:prSet/>
      <dgm:spPr/>
      <dgm:t>
        <a:bodyPr/>
        <a:lstStyle/>
        <a:p>
          <a:endParaRPr lang="es-ES"/>
        </a:p>
      </dgm:t>
    </dgm:pt>
    <dgm:pt modelId="{753EFF29-F813-44D0-B167-1C7526C88C7F}" type="sibTrans" cxnId="{6164EB3C-89FB-4C2B-8BDF-9D3FB5B484D5}">
      <dgm:prSet/>
      <dgm:spPr/>
      <dgm:t>
        <a:bodyPr/>
        <a:lstStyle/>
        <a:p>
          <a:endParaRPr lang="es-ES"/>
        </a:p>
      </dgm:t>
    </dgm:pt>
    <dgm:pt modelId="{4E9EEB11-CA29-4E24-B828-61B96CDEBA9D}" type="pres">
      <dgm:prSet presAssocID="{47F45636-55A3-494E-8BF7-6B4C78C0136C}" presName="Name0" presStyleCnt="0">
        <dgm:presLayoutVars>
          <dgm:dir/>
          <dgm:animLvl val="lvl"/>
          <dgm:resizeHandles val="exact"/>
        </dgm:presLayoutVars>
      </dgm:prSet>
      <dgm:spPr/>
    </dgm:pt>
    <dgm:pt modelId="{7A1E6462-95AB-47C2-98DC-CD7995AFCE0D}" type="pres">
      <dgm:prSet presAssocID="{49D2BC8E-3C4B-44B3-A60E-F30499602C58}" presName="composite" presStyleCnt="0"/>
      <dgm:spPr/>
    </dgm:pt>
    <dgm:pt modelId="{786482C9-A798-4BA5-A3C6-9BA98C6A83B0}" type="pres">
      <dgm:prSet presAssocID="{49D2BC8E-3C4B-44B3-A60E-F30499602C5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096B19D0-E22C-443E-BFE7-4271E90DB61A}" type="pres">
      <dgm:prSet presAssocID="{49D2BC8E-3C4B-44B3-A60E-F30499602C5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B71990F-8F46-4C45-9D43-8FAC1F5BA967}" srcId="{47F45636-55A3-494E-8BF7-6B4C78C0136C}" destId="{49D2BC8E-3C4B-44B3-A60E-F30499602C58}" srcOrd="0" destOrd="0" parTransId="{BACC5354-14DA-4A38-B297-A1FC6271527F}" sibTransId="{8F977FF1-2C85-407B-8DA5-4F79107EEB8B}"/>
    <dgm:cxn modelId="{BC25A11F-8611-4D1D-BC0B-2E76DBA489B9}" srcId="{49D2BC8E-3C4B-44B3-A60E-F30499602C58}" destId="{E1B5DD90-43EB-4A2A-B7F8-F5DF686843E6}" srcOrd="4" destOrd="0" parTransId="{4F3AE1EA-6E9B-4B21-A5FC-0A641DE94F1E}" sibTransId="{2A736C06-5674-4A91-B5AD-BE1CFD041275}"/>
    <dgm:cxn modelId="{76DBC325-1262-4336-9EA5-F49D41C9F266}" type="presOf" srcId="{31399DEC-E75E-4FCE-83D9-A6827840C7D9}" destId="{096B19D0-E22C-443E-BFE7-4271E90DB61A}" srcOrd="0" destOrd="0" presId="urn:microsoft.com/office/officeart/2005/8/layout/hList1"/>
    <dgm:cxn modelId="{6804B82B-5B76-46DF-894A-AE268AE9A764}" type="presOf" srcId="{49D2BC8E-3C4B-44B3-A60E-F30499602C58}" destId="{786482C9-A798-4BA5-A3C6-9BA98C6A83B0}" srcOrd="0" destOrd="0" presId="urn:microsoft.com/office/officeart/2005/8/layout/hList1"/>
    <dgm:cxn modelId="{DF82BF2F-93E3-41D0-B419-7B3270AA7B62}" type="presOf" srcId="{47AB6EA2-D308-4007-957C-20E21DA0D7B6}" destId="{096B19D0-E22C-443E-BFE7-4271E90DB61A}" srcOrd="0" destOrd="2" presId="urn:microsoft.com/office/officeart/2005/8/layout/hList1"/>
    <dgm:cxn modelId="{DFBD6239-6937-455D-BC9F-014F264095C4}" type="presOf" srcId="{B3769E53-B488-47ED-B12E-D68A6DD22313}" destId="{096B19D0-E22C-443E-BFE7-4271E90DB61A}" srcOrd="0" destOrd="8" presId="urn:microsoft.com/office/officeart/2005/8/layout/hList1"/>
    <dgm:cxn modelId="{6164EB3C-89FB-4C2B-8BDF-9D3FB5B484D5}" srcId="{49D2BC8E-3C4B-44B3-A60E-F30499602C58}" destId="{B3769E53-B488-47ED-B12E-D68A6DD22313}" srcOrd="8" destOrd="0" parTransId="{E51C3400-7ACB-4C14-9632-231E01638CBF}" sibTransId="{753EFF29-F813-44D0-B167-1C7526C88C7F}"/>
    <dgm:cxn modelId="{8624D25D-E722-4D1B-B50E-0236DE5E005D}" srcId="{49D2BC8E-3C4B-44B3-A60E-F30499602C58}" destId="{31399DEC-E75E-4FCE-83D9-A6827840C7D9}" srcOrd="0" destOrd="0" parTransId="{FD3FC538-2ACC-409C-B5F3-1B67E0EE9DF8}" sibTransId="{EC8771BB-0ED7-4A30-8BA6-F9093A849875}"/>
    <dgm:cxn modelId="{14B14463-9CC0-4E87-BFBB-CB370A53E2C0}" type="presOf" srcId="{20E5AF71-B2CA-439D-BD24-2375BA9EAD04}" destId="{096B19D0-E22C-443E-BFE7-4271E90DB61A}" srcOrd="0" destOrd="1" presId="urn:microsoft.com/office/officeart/2005/8/layout/hList1"/>
    <dgm:cxn modelId="{5ED0FF43-C8AD-4DE8-8526-E717F45DA600}" type="presOf" srcId="{47F45636-55A3-494E-8BF7-6B4C78C0136C}" destId="{4E9EEB11-CA29-4E24-B828-61B96CDEBA9D}" srcOrd="0" destOrd="0" presId="urn:microsoft.com/office/officeart/2005/8/layout/hList1"/>
    <dgm:cxn modelId="{7AD98F68-1E93-4440-A5D7-6905250124A8}" type="presOf" srcId="{E1B5DD90-43EB-4A2A-B7F8-F5DF686843E6}" destId="{096B19D0-E22C-443E-BFE7-4271E90DB61A}" srcOrd="0" destOrd="4" presId="urn:microsoft.com/office/officeart/2005/8/layout/hList1"/>
    <dgm:cxn modelId="{BCF3DE49-4214-4104-A5F0-2CB17DEECB16}" type="presOf" srcId="{785C2B10-F2F4-496A-89AA-0210C952447D}" destId="{096B19D0-E22C-443E-BFE7-4271E90DB61A}" srcOrd="0" destOrd="6" presId="urn:microsoft.com/office/officeart/2005/8/layout/hList1"/>
    <dgm:cxn modelId="{03C32754-D029-4610-A768-79A743E3A792}" type="presOf" srcId="{AF5C9B01-788B-4F86-B75D-F885DF6D1311}" destId="{096B19D0-E22C-443E-BFE7-4271E90DB61A}" srcOrd="0" destOrd="3" presId="urn:microsoft.com/office/officeart/2005/8/layout/hList1"/>
    <dgm:cxn modelId="{05A71B7B-F575-4CB2-8761-4115E4E261B5}" type="presOf" srcId="{43A2EAFF-8288-433B-9720-457D23FD5E52}" destId="{096B19D0-E22C-443E-BFE7-4271E90DB61A}" srcOrd="0" destOrd="5" presId="urn:microsoft.com/office/officeart/2005/8/layout/hList1"/>
    <dgm:cxn modelId="{BDF80E7E-9C24-4DCD-BB40-8A6814FC5B7C}" srcId="{49D2BC8E-3C4B-44B3-A60E-F30499602C58}" destId="{AF5C9B01-788B-4F86-B75D-F885DF6D1311}" srcOrd="3" destOrd="0" parTransId="{019FA8BF-2E57-496A-9197-697CE605964C}" sibTransId="{FD184701-DACA-46CE-908F-CDD1ADFFE6BD}"/>
    <dgm:cxn modelId="{CFA5EB7E-0E6A-43F1-9E2F-D37A5B78BC41}" srcId="{49D2BC8E-3C4B-44B3-A60E-F30499602C58}" destId="{20E5AF71-B2CA-439D-BD24-2375BA9EAD04}" srcOrd="1" destOrd="0" parTransId="{2899A8A6-D24F-43CF-B2D1-59C17DB90DB4}" sibTransId="{1D8A576D-EF49-4780-838D-5B554EE161C3}"/>
    <dgm:cxn modelId="{ECB4A495-9317-4847-A1E9-BFF882000B81}" srcId="{49D2BC8E-3C4B-44B3-A60E-F30499602C58}" destId="{47AB6EA2-D308-4007-957C-20E21DA0D7B6}" srcOrd="2" destOrd="0" parTransId="{3BF95220-C442-476E-BD70-B0FD54E1A9FF}" sibTransId="{36805FE0-63CF-4B7F-8759-67FF13FC3438}"/>
    <dgm:cxn modelId="{6ACD09B9-88CE-4244-84D7-5C501992CCA9}" srcId="{49D2BC8E-3C4B-44B3-A60E-F30499602C58}" destId="{F5C5064C-0869-4499-A499-AE8502E8D5CA}" srcOrd="7" destOrd="0" parTransId="{E82064AE-E68F-4422-AD1E-2DEA5ACE46E9}" sibTransId="{B9C2376B-1062-4141-BE00-ED4754867BB2}"/>
    <dgm:cxn modelId="{E13764BB-1114-471D-B0C7-0534AAB9C3B1}" srcId="{49D2BC8E-3C4B-44B3-A60E-F30499602C58}" destId="{43A2EAFF-8288-433B-9720-457D23FD5E52}" srcOrd="5" destOrd="0" parTransId="{2B3DC365-2689-4007-8CC4-174B92D63389}" sibTransId="{1AD50566-123F-4DFF-8A17-1103D2F27696}"/>
    <dgm:cxn modelId="{1A7A3CD4-785A-47C7-8A20-64E1C370AD69}" type="presOf" srcId="{F5C5064C-0869-4499-A499-AE8502E8D5CA}" destId="{096B19D0-E22C-443E-BFE7-4271E90DB61A}" srcOrd="0" destOrd="7" presId="urn:microsoft.com/office/officeart/2005/8/layout/hList1"/>
    <dgm:cxn modelId="{93E4F6E0-38F3-4131-88D5-60D6DE19A80B}" srcId="{49D2BC8E-3C4B-44B3-A60E-F30499602C58}" destId="{785C2B10-F2F4-496A-89AA-0210C952447D}" srcOrd="6" destOrd="0" parTransId="{DAF81453-880A-4B9F-81E9-B945D4818D76}" sibTransId="{AC19F368-F328-461C-9883-BA61ED245A04}"/>
    <dgm:cxn modelId="{CBD805AA-A23A-4599-B5D9-10F5A7996BA8}" type="presParOf" srcId="{4E9EEB11-CA29-4E24-B828-61B96CDEBA9D}" destId="{7A1E6462-95AB-47C2-98DC-CD7995AFCE0D}" srcOrd="0" destOrd="0" presId="urn:microsoft.com/office/officeart/2005/8/layout/hList1"/>
    <dgm:cxn modelId="{DF74FF02-D336-4CBE-928A-4B8821D2EFAD}" type="presParOf" srcId="{7A1E6462-95AB-47C2-98DC-CD7995AFCE0D}" destId="{786482C9-A798-4BA5-A3C6-9BA98C6A83B0}" srcOrd="0" destOrd="0" presId="urn:microsoft.com/office/officeart/2005/8/layout/hList1"/>
    <dgm:cxn modelId="{F932D450-DFE2-4E33-A34D-5BA7A2253866}" type="presParOf" srcId="{7A1E6462-95AB-47C2-98DC-CD7995AFCE0D}" destId="{096B19D0-E22C-443E-BFE7-4271E90DB6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482C9-A798-4BA5-A3C6-9BA98C6A83B0}">
      <dsp:nvSpPr>
        <dsp:cNvPr id="0" name=""/>
        <dsp:cNvSpPr/>
      </dsp:nvSpPr>
      <dsp:spPr>
        <a:xfrm>
          <a:off x="0" y="31120"/>
          <a:ext cx="4929809" cy="66240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>
              <a:sym typeface="Wingdings" panose="05000000000000000000" pitchFamily="2" charset="2"/>
            </a:rPr>
            <a:t>Modelo datos </a:t>
          </a:r>
          <a:endParaRPr lang="es-ES" sz="2300" kern="1200" dirty="0"/>
        </a:p>
      </dsp:txBody>
      <dsp:txXfrm>
        <a:off x="0" y="31120"/>
        <a:ext cx="4929809" cy="662400"/>
      </dsp:txXfrm>
    </dsp:sp>
    <dsp:sp modelId="{096B19D0-E22C-443E-BFE7-4271E90DB61A}">
      <dsp:nvSpPr>
        <dsp:cNvPr id="0" name=""/>
        <dsp:cNvSpPr/>
      </dsp:nvSpPr>
      <dsp:spPr>
        <a:xfrm>
          <a:off x="0" y="693520"/>
          <a:ext cx="4929809" cy="3661830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Código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Nombre</a:t>
          </a:r>
          <a:endParaRPr lang="es-E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Latitud</a:t>
          </a:r>
          <a:endParaRPr lang="es-E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Longitud</a:t>
          </a:r>
          <a:endParaRPr lang="es-E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Descripción </a:t>
          </a:r>
          <a:endParaRPr lang="es-E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Temperatura</a:t>
          </a:r>
          <a:endParaRPr lang="es-E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Humedad</a:t>
          </a:r>
          <a:endParaRPr lang="es-E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Velocidad </a:t>
          </a:r>
          <a:endParaRPr lang="es-E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Presión</a:t>
          </a:r>
        </a:p>
      </dsp:txBody>
      <dsp:txXfrm>
        <a:off x="0" y="693520"/>
        <a:ext cx="4929809" cy="3661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9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7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33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65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37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3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80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57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1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5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7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1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6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1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0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3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18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0.10.17.194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98717-5058-4F67-90A1-8A5D86912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PROYECTO METEOROLOGIA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C95360-3B7D-4674-A1C5-D837F8A45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99652"/>
            <a:ext cx="8791575" cy="516834"/>
          </a:xfrm>
        </p:spPr>
        <p:txBody>
          <a:bodyPr>
            <a:normAutofit/>
          </a:bodyPr>
          <a:lstStyle/>
          <a:p>
            <a:pPr algn="r"/>
            <a:r>
              <a:rPr lang="es-ES" sz="2000" dirty="0"/>
              <a:t>Jennifer dos reis MARTIN</a:t>
            </a:r>
          </a:p>
        </p:txBody>
      </p:sp>
    </p:spTree>
    <p:extLst>
      <p:ext uri="{BB962C8B-B14F-4D97-AF65-F5344CB8AC3E}">
        <p14:creationId xmlns:p14="http://schemas.microsoft.com/office/powerpoint/2010/main" val="169836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789F7-9DCE-4BC6-9D5E-BB0D3908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28601"/>
            <a:ext cx="10131425" cy="1143000"/>
          </a:xfrm>
        </p:spPr>
        <p:txBody>
          <a:bodyPr/>
          <a:lstStyle/>
          <a:p>
            <a:pPr algn="ctr"/>
            <a:r>
              <a:rPr lang="es-ES" dirty="0"/>
              <a:t>Acceso al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F918CF-5743-4735-B6BD-82F0457E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PROYECTO URL</a:t>
            </a:r>
          </a:p>
          <a:p>
            <a:pPr marL="0" indent="0">
              <a:buNone/>
            </a:pPr>
            <a:r>
              <a:rPr lang="es-ES" sz="2400" dirty="0">
                <a:hlinkClick r:id="rId2"/>
              </a:rPr>
              <a:t>http://10.10.17.194</a:t>
            </a:r>
            <a:r>
              <a:rPr lang="es-ES" sz="2400" dirty="0"/>
              <a:t> 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GITHUB:</a:t>
            </a:r>
          </a:p>
          <a:p>
            <a:pPr marL="0" indent="0">
              <a:buNone/>
            </a:pPr>
            <a:r>
              <a:rPr lang="es-ES" sz="2400" dirty="0"/>
              <a:t>https://github.com/jenni001/Proyecto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963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F35CF-A812-4455-AF36-BB5F26E4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7252"/>
            <a:ext cx="9905999" cy="4253949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/>
              <a:t>Muchas gracias por vuestra atención!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dirty="0"/>
              <a:t>¿Alguna pregunta? </a:t>
            </a:r>
          </a:p>
          <a:p>
            <a:pPr marL="0" indent="0"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47032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7D9579F-6723-4023-8B78-9B46FFAE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0992"/>
          </a:xfrm>
        </p:spPr>
        <p:txBody>
          <a:bodyPr/>
          <a:lstStyle/>
          <a:p>
            <a:pPr algn="ctr"/>
            <a:r>
              <a:rPr lang="es-ES" dirty="0"/>
              <a:t>Diagrama del proyecto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1581687-ED98-4303-902F-AE4B25689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90"/>
          <a:stretch/>
        </p:blipFill>
        <p:spPr>
          <a:xfrm>
            <a:off x="1141413" y="1828800"/>
            <a:ext cx="6008311" cy="40475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9521D68-F718-4203-B3FB-857CFFD5A130}"/>
              </a:ext>
            </a:extLst>
          </p:cNvPr>
          <p:cNvSpPr txBox="1"/>
          <p:nvPr/>
        </p:nvSpPr>
        <p:spPr>
          <a:xfrm>
            <a:off x="450574" y="2001078"/>
            <a:ext cx="401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0BB09C-896B-4551-8AA4-E623CB8DA3AB}"/>
              </a:ext>
            </a:extLst>
          </p:cNvPr>
          <p:cNvSpPr txBox="1"/>
          <p:nvPr/>
        </p:nvSpPr>
        <p:spPr>
          <a:xfrm>
            <a:off x="7765773" y="2623929"/>
            <a:ext cx="34853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Api con autentificación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BBDD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Consola para obtener y guardar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404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382D9-CC56-49B1-A9DE-50EF329D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2766"/>
            <a:ext cx="10131425" cy="1391477"/>
          </a:xfrm>
        </p:spPr>
        <p:txBody>
          <a:bodyPr/>
          <a:lstStyle/>
          <a:p>
            <a:pPr algn="ctr"/>
            <a:r>
              <a:rPr lang="es-ES" dirty="0"/>
              <a:t>   BBDD - Modelo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16AE7F2-1F6A-4143-A6B1-7576CDF70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642937"/>
              </p:ext>
            </p:extLst>
          </p:nvPr>
        </p:nvGraphicFramePr>
        <p:xfrm>
          <a:off x="6573078" y="1961321"/>
          <a:ext cx="4929809" cy="438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4C384CDF-BE1D-4583-8AEE-DC7D0523C81B}"/>
              </a:ext>
            </a:extLst>
          </p:cNvPr>
          <p:cNvSpPr txBox="1"/>
          <p:nvPr/>
        </p:nvSpPr>
        <p:spPr>
          <a:xfrm>
            <a:off x="477078" y="3094422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Fuente de los datos </a:t>
            </a:r>
            <a:r>
              <a:rPr lang="es-ES" sz="2800" dirty="0">
                <a:sym typeface="Wingdings" panose="05000000000000000000" pitchFamily="2" charset="2"/>
              </a:rPr>
              <a:t> </a:t>
            </a:r>
          </a:p>
          <a:p>
            <a:r>
              <a:rPr lang="es-ES" sz="2800" dirty="0">
                <a:sym typeface="Wingdings" panose="05000000000000000000" pitchFamily="2" charset="2"/>
              </a:rPr>
              <a:t>- </a:t>
            </a:r>
            <a:r>
              <a:rPr lang="es-ES" sz="2800" dirty="0" err="1">
                <a:sym typeface="Wingdings" panose="05000000000000000000" pitchFamily="2" charset="2"/>
              </a:rPr>
              <a:t>Openweathermap</a:t>
            </a:r>
            <a:r>
              <a:rPr lang="es-ES" sz="2800" dirty="0">
                <a:sym typeface="Wingdings" panose="05000000000000000000" pitchFamily="2" charset="2"/>
              </a:rPr>
              <a:t>.</a:t>
            </a:r>
          </a:p>
          <a:p>
            <a:r>
              <a:rPr lang="es-ES" sz="2800" dirty="0">
                <a:sym typeface="Wingdings" panose="05000000000000000000" pitchFamily="2" charset="2"/>
              </a:rPr>
              <a:t>- </a:t>
            </a:r>
            <a:r>
              <a:rPr lang="es-ES" sz="2800" dirty="0" err="1">
                <a:sym typeface="Wingdings" panose="05000000000000000000" pitchFamily="2" charset="2"/>
              </a:rPr>
              <a:t>Json</a:t>
            </a:r>
            <a:r>
              <a:rPr lang="es-ES" sz="2800" dirty="0">
                <a:sym typeface="Wingdings" panose="05000000000000000000" pitchFamily="2" charset="2"/>
              </a:rPr>
              <a:t> con los municipios.</a:t>
            </a:r>
          </a:p>
        </p:txBody>
      </p:sp>
      <p:pic>
        <p:nvPicPr>
          <p:cNvPr id="1026" name="Picture 2" descr="OpenWeatherMap - Home Assistant">
            <a:extLst>
              <a:ext uri="{FF2B5EF4-FFF2-40B4-BE49-F238E27FC236}">
                <a16:creationId xmlns:a16="http://schemas.microsoft.com/office/drawing/2014/main" id="{E1D36F3B-0B73-480D-9E62-CB44B5A22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753" y="4887567"/>
            <a:ext cx="3276600" cy="13906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28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3C98E-F695-4379-8279-6A5BA052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1429706"/>
          </a:xfrm>
        </p:spPr>
        <p:txBody>
          <a:bodyPr/>
          <a:lstStyle/>
          <a:p>
            <a:pPr algn="ctr"/>
            <a:r>
              <a:rPr lang="es-ES" dirty="0"/>
              <a:t>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127DD-1770-4A02-92A7-65A01AFE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954" y="1811215"/>
            <a:ext cx="5110138" cy="4255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     </a:t>
            </a:r>
            <a:r>
              <a:rPr lang="es-ES" sz="2400" dirty="0"/>
              <a:t>4 métodos:</a:t>
            </a:r>
          </a:p>
          <a:p>
            <a:pPr lvl="1"/>
            <a:r>
              <a:rPr lang="es-ES" sz="2000" dirty="0" err="1"/>
              <a:t>Get</a:t>
            </a:r>
            <a:r>
              <a:rPr lang="es-ES" sz="2000" dirty="0"/>
              <a:t> Metodología </a:t>
            </a:r>
            <a:r>
              <a:rPr lang="es-ES" sz="2000" dirty="0">
                <a:sym typeface="Wingdings" panose="05000000000000000000" pitchFamily="2" charset="2"/>
              </a:rPr>
              <a:t> obtención de todo los datos meteorológicos </a:t>
            </a:r>
            <a:endParaRPr lang="es-ES" sz="2000" dirty="0"/>
          </a:p>
          <a:p>
            <a:pPr lvl="1"/>
            <a:r>
              <a:rPr lang="es-ES" sz="2000" dirty="0" err="1"/>
              <a:t>Get</a:t>
            </a:r>
            <a:r>
              <a:rPr lang="es-ES" sz="2000" dirty="0"/>
              <a:t> Metodología/{id} </a:t>
            </a:r>
            <a:r>
              <a:rPr lang="es-ES" sz="2000" dirty="0">
                <a:sym typeface="Wingdings" panose="05000000000000000000" pitchFamily="2" charset="2"/>
              </a:rPr>
              <a:t> obtención de todo los datos meteorológicos de un municipio concreto</a:t>
            </a:r>
            <a:endParaRPr lang="es-ES" sz="2000" dirty="0"/>
          </a:p>
          <a:p>
            <a:pPr lvl="1"/>
            <a:r>
              <a:rPr lang="es-ES" sz="2000" dirty="0"/>
              <a:t>Post </a:t>
            </a:r>
            <a:r>
              <a:rPr lang="es-ES" sz="2000" dirty="0" err="1"/>
              <a:t>Users</a:t>
            </a:r>
            <a:r>
              <a:rPr lang="es-ES" sz="2000" dirty="0"/>
              <a:t>/</a:t>
            </a:r>
            <a:r>
              <a:rPr lang="es-ES" sz="2000" dirty="0" err="1"/>
              <a:t>authenticate</a:t>
            </a:r>
            <a:r>
              <a:rPr lang="es-ES"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autentificación de usuarios</a:t>
            </a:r>
            <a:endParaRPr lang="es-ES" sz="2000" dirty="0"/>
          </a:p>
          <a:p>
            <a:pPr lvl="1"/>
            <a:r>
              <a:rPr lang="es-ES" sz="2000" dirty="0" err="1"/>
              <a:t>Get</a:t>
            </a:r>
            <a:r>
              <a:rPr lang="es-ES" sz="2000" dirty="0"/>
              <a:t> </a:t>
            </a:r>
            <a:r>
              <a:rPr lang="es-ES" sz="2000" dirty="0" err="1"/>
              <a:t>Users</a:t>
            </a:r>
            <a:r>
              <a:rPr lang="es-ES"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usuarios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2A8FD8-89FF-46E0-9048-8ECCA9A9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61" y="1934308"/>
            <a:ext cx="5618633" cy="3750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167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3C98E-F695-4379-8279-6A5BA052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1476342"/>
          </a:xfrm>
        </p:spPr>
        <p:txBody>
          <a:bodyPr/>
          <a:lstStyle/>
          <a:p>
            <a:pPr algn="ctr"/>
            <a:r>
              <a:rPr lang="es-ES" dirty="0"/>
              <a:t>Docker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127DD-1770-4A02-92A7-65A01AFE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66859"/>
            <a:ext cx="9905997" cy="1476342"/>
          </a:xfrm>
        </p:spPr>
        <p:txBody>
          <a:bodyPr>
            <a:normAutofit/>
          </a:bodyPr>
          <a:lstStyle/>
          <a:p>
            <a:r>
              <a:rPr lang="es-ES" sz="2000" dirty="0" err="1"/>
              <a:t>Frontend</a:t>
            </a:r>
            <a:r>
              <a:rPr lang="es-ES" sz="2000" dirty="0"/>
              <a:t>/cliente + proxy + API + consola BBDD (2 </a:t>
            </a:r>
            <a:r>
              <a:rPr lang="es-ES" sz="2000" dirty="0" err="1"/>
              <a:t>Dockerfile</a:t>
            </a:r>
            <a:r>
              <a:rPr lang="es-ES" sz="2000" dirty="0"/>
              <a:t>,  </a:t>
            </a:r>
            <a:r>
              <a:rPr lang="es-ES" sz="2000" dirty="0" err="1"/>
              <a:t>docker-compose.yml</a:t>
            </a:r>
            <a:r>
              <a:rPr lang="es-ES" sz="2000" dirty="0"/>
              <a:t> y  </a:t>
            </a:r>
            <a:r>
              <a:rPr lang="es-ES" sz="2000" dirty="0" err="1"/>
              <a:t>default.conf</a:t>
            </a:r>
            <a:r>
              <a:rPr lang="es-ES" sz="2000" dirty="0"/>
              <a:t>)</a:t>
            </a:r>
          </a:p>
          <a:p>
            <a:r>
              <a:rPr lang="es-ES" sz="2000" dirty="0"/>
              <a:t>Docker-</a:t>
            </a:r>
            <a:r>
              <a:rPr lang="es-ES" sz="2000" dirty="0" err="1"/>
              <a:t>compose</a:t>
            </a:r>
            <a:r>
              <a:rPr lang="es-ES" sz="2000" dirty="0"/>
              <a:t> up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3DE3F2-EC1C-4E90-8AEB-DBDB6498D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762314"/>
            <a:ext cx="10310190" cy="3759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89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3C98E-F695-4379-8279-6A5BA052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371600"/>
          </a:xfrm>
        </p:spPr>
        <p:txBody>
          <a:bodyPr/>
          <a:lstStyle/>
          <a:p>
            <a:pPr algn="ctr"/>
            <a:r>
              <a:rPr lang="es-ES" dirty="0"/>
              <a:t>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127DD-1770-4A02-92A7-65A01AFE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4308"/>
            <a:ext cx="2767979" cy="4132384"/>
          </a:xfrm>
        </p:spPr>
        <p:txBody>
          <a:bodyPr>
            <a:normAutofit/>
          </a:bodyPr>
          <a:lstStyle/>
          <a:p>
            <a:r>
              <a:rPr lang="es-ES" sz="2000" dirty="0"/>
              <a:t>JavaScript</a:t>
            </a:r>
          </a:p>
          <a:p>
            <a:r>
              <a:rPr lang="es-ES" sz="2000" dirty="0"/>
              <a:t>jQuery </a:t>
            </a:r>
          </a:p>
          <a:p>
            <a:r>
              <a:rPr lang="es-ES" sz="2000" dirty="0"/>
              <a:t>Ajax</a:t>
            </a:r>
          </a:p>
          <a:p>
            <a:r>
              <a:rPr lang="es-ES" sz="2000" dirty="0" err="1"/>
              <a:t>Drag&amp;Drop</a:t>
            </a:r>
            <a:endParaRPr lang="es-ES" sz="2000" dirty="0"/>
          </a:p>
          <a:p>
            <a:r>
              <a:rPr lang="es-ES" sz="2000" dirty="0" err="1"/>
              <a:t>LocalStorage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D4DA98-C55A-4EE7-B0F1-0CD3B8746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515" y="1637645"/>
            <a:ext cx="6983896" cy="43281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266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3C98E-F695-4379-8279-6A5BA052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1236"/>
            <a:ext cx="9905998" cy="1379755"/>
          </a:xfrm>
        </p:spPr>
        <p:txBody>
          <a:bodyPr/>
          <a:lstStyle/>
          <a:p>
            <a:pPr algn="ctr"/>
            <a:r>
              <a:rPr lang="es-ES" dirty="0"/>
              <a:t>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127DD-1770-4A02-92A7-65A01AFE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5268" y="2146852"/>
            <a:ext cx="4200939" cy="2946458"/>
          </a:xfrm>
        </p:spPr>
        <p:txBody>
          <a:bodyPr>
            <a:normAutofit/>
          </a:bodyPr>
          <a:lstStyle/>
          <a:p>
            <a:pPr marL="785711" indent="-342900">
              <a:spcBef>
                <a:spcPts val="0"/>
              </a:spcBef>
            </a:pPr>
            <a:r>
              <a:rPr lang="es-ES" sz="2000" dirty="0"/>
              <a:t>Bootstrap</a:t>
            </a:r>
          </a:p>
          <a:p>
            <a:pPr marL="785711" indent="-342900">
              <a:spcBef>
                <a:spcPts val="0"/>
              </a:spcBef>
            </a:pPr>
            <a:r>
              <a:rPr lang="es-ES" sz="2000" dirty="0" err="1"/>
              <a:t>Leaflet</a:t>
            </a:r>
            <a:r>
              <a:rPr lang="es-ES" sz="2000" dirty="0"/>
              <a:t> para la gestión de mapas</a:t>
            </a:r>
          </a:p>
          <a:p>
            <a:pPr marL="785711" indent="-342900">
              <a:spcBef>
                <a:spcPts val="0"/>
              </a:spcBef>
            </a:pPr>
            <a:r>
              <a:rPr lang="es-ES" sz="2000" dirty="0" err="1"/>
              <a:t>Sass</a:t>
            </a:r>
            <a:endParaRPr lang="es-ES" sz="2000" dirty="0"/>
          </a:p>
          <a:p>
            <a:pPr marL="0" indent="0">
              <a:buNone/>
            </a:pPr>
            <a:br>
              <a:rPr lang="es-ES" dirty="0"/>
            </a:b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BA0876-10C6-4E42-AA8B-1C83390BE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49" y="1764689"/>
            <a:ext cx="3924260" cy="3328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368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0DB50-F774-48E5-9188-E14C9260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9E359D-8057-420B-B464-AAD77488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95" y="2142067"/>
            <a:ext cx="3790121" cy="3649133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Colores:</a:t>
            </a:r>
          </a:p>
          <a:p>
            <a:pPr marL="0" indent="0">
              <a:buNone/>
            </a:pPr>
            <a:r>
              <a:rPr lang="es-ES" sz="2000" dirty="0"/>
              <a:t>	- Azules , blancos, negros, grises y violetas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Letra:</a:t>
            </a:r>
          </a:p>
          <a:p>
            <a:pPr marL="0" indent="0">
              <a:buNone/>
            </a:pPr>
            <a:r>
              <a:rPr lang="es-ES" sz="2000" dirty="0"/>
              <a:t>	- </a:t>
            </a:r>
            <a:r>
              <a:rPr lang="es-ES" sz="2000" dirty="0" err="1"/>
              <a:t>Playfair</a:t>
            </a:r>
            <a:r>
              <a:rPr lang="es-ES" sz="2000" dirty="0"/>
              <a:t> </a:t>
            </a:r>
            <a:r>
              <a:rPr lang="es-ES" sz="2000" dirty="0" err="1"/>
              <a:t>Display</a:t>
            </a:r>
            <a:endParaRPr lang="es-ES" sz="2000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88D724-5490-4B7F-A10D-D32DE7FC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676" y="2150929"/>
            <a:ext cx="6555523" cy="36402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457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E101C-9D19-4B19-9754-013D248F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63826"/>
            <a:ext cx="10131425" cy="1086678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dirty="0"/>
              <a:t>Accesibilidad: </a:t>
            </a:r>
            <a:r>
              <a:rPr lang="es-ES" sz="3600" dirty="0" err="1"/>
              <a:t>Lighthouse</a:t>
            </a:r>
            <a:br>
              <a:rPr lang="es-ES" sz="3600" dirty="0"/>
            </a:b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30738E2-2D5E-466D-AE18-EE3CB93EB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890" y="3014773"/>
            <a:ext cx="6954220" cy="18766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98375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375</TotalTime>
  <Words>188</Words>
  <Application>Microsoft Office PowerPoint</Application>
  <PresentationFormat>Panorámica</PresentationFormat>
  <Paragraphs>58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Celestial</vt:lpstr>
      <vt:lpstr>PROYECTO METEOROLOGIA</vt:lpstr>
      <vt:lpstr>Diagrama del proyecto</vt:lpstr>
      <vt:lpstr>   BBDD - Modelo</vt:lpstr>
      <vt:lpstr>api</vt:lpstr>
      <vt:lpstr>Docker</vt:lpstr>
      <vt:lpstr>Web</vt:lpstr>
      <vt:lpstr>DISEÑO</vt:lpstr>
      <vt:lpstr>DISEÑO</vt:lpstr>
      <vt:lpstr>Accesibilidad: Lighthouse </vt:lpstr>
      <vt:lpstr>Acceso al proyecto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METEOROLOGIA</dc:title>
  <dc:creator>Jennifer</dc:creator>
  <cp:lastModifiedBy>Jennifer</cp:lastModifiedBy>
  <cp:revision>58</cp:revision>
  <dcterms:created xsi:type="dcterms:W3CDTF">2022-02-06T13:39:34Z</dcterms:created>
  <dcterms:modified xsi:type="dcterms:W3CDTF">2022-02-06T20:56:41Z</dcterms:modified>
</cp:coreProperties>
</file>