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25887275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2588727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25887275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25887275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25887275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25887275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code/kmkarakaya/transfer-learning-for-image-classification" TargetMode="External"/><Relationship Id="rId4" Type="http://schemas.openxmlformats.org/officeDocument/2006/relationships/hyperlink" Target="https://keras.io/guides/transfer_learnin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xiv.org/abs/1512.00567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403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Predicting Dog Breeds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62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Third place submission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0" y="47375"/>
            <a:ext cx="4655820" cy="193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Strategy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Initially tried training a CNN from scratch - you can imagine how that went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Started looking into using an existing pre-trained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Came across a tutorial on Kaggle that described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Transfer Learning for Images</a:t>
            </a:r>
            <a:r>
              <a:rPr lang="en-GB"/>
              <a:t> along with this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useful guide</a:t>
            </a:r>
            <a:r>
              <a:rPr lang="en-GB"/>
              <a:t> from Keras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does transfer learning work?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Learned features from pre-trained neural network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Transfer to a new and different dataset to </a:t>
            </a:r>
            <a:r>
              <a:rPr lang="en-GB"/>
              <a:t>initialize</a:t>
            </a:r>
            <a:r>
              <a:rPr lang="en-GB"/>
              <a:t> training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Learning (backpropagation) only happens in the last layers </a:t>
            </a:r>
            <a:r>
              <a:rPr lang="en-GB"/>
              <a:t>initialized</a:t>
            </a:r>
            <a:r>
              <a:rPr lang="en-GB"/>
              <a:t> with random weights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4334550" y="3109250"/>
            <a:ext cx="474900" cy="398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334550" y="2173350"/>
            <a:ext cx="474900" cy="398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Inception V3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u="sng">
                <a:solidFill>
                  <a:schemeClr val="hlink"/>
                </a:solidFill>
                <a:hlinkClick r:id="rId3"/>
              </a:rPr>
              <a:t>Inception V3</a:t>
            </a:r>
            <a:r>
              <a:rPr lang="en-GB" sz="1200"/>
              <a:t> is a model that was developed at Google and pre-trained on ImageNet (1.4M images and 1000 classes)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Process: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AutoNum type="arabicParenR"/>
            </a:pPr>
            <a:r>
              <a:rPr lang="en-GB" sz="1200"/>
              <a:t>Instantiate a base model and load pre-trained weights into it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en-GB" sz="1200"/>
              <a:t>Run new dataset through it and record the output of layers from the base model (feature extraction)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56200" lvl="0" marL="450000" rtl="0" algn="l">
              <a:spcBef>
                <a:spcPts val="1200"/>
              </a:spcBef>
              <a:spcAft>
                <a:spcPts val="0"/>
              </a:spcAft>
              <a:buSzPts val="1200"/>
              <a:buAutoNum type="arabicParenR"/>
            </a:pPr>
            <a:r>
              <a:rPr lang="en-GB" sz="1200"/>
              <a:t>Use that output as input data for a new, smaller model</a:t>
            </a:r>
            <a:endParaRPr sz="12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3675" y="4144749"/>
            <a:ext cx="6296652" cy="72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7538" y="2613225"/>
            <a:ext cx="6528927" cy="11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