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erriweather" panose="020B060402020202020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40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7b0c5713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7b0c5713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7b0c5713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7b0c5713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7b0c5713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7b0c5713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7b0c5713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7b0c5713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7b0c5713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7b0c5713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7-GQJkFfB6BLlWpNoDbdj-cBJquyB6-p/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triathlon 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Group 1: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Jenni, Griffin, Angaya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3: Agility 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1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en" sz="1400">
                <a:solidFill>
                  <a:srgbClr val="FFFFFF"/>
                </a:solidFill>
              </a:rPr>
              <a:t>Sensor Data Diagram 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t="46175"/>
          <a:stretch/>
        </p:blipFill>
        <p:spPr>
          <a:xfrm>
            <a:off x="429850" y="1692850"/>
            <a:ext cx="3369620" cy="30922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4707050" y="568375"/>
            <a:ext cx="30771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Block Code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t="2106" b="24493"/>
          <a:stretch/>
        </p:blipFill>
        <p:spPr>
          <a:xfrm>
            <a:off x="4815675" y="1012150"/>
            <a:ext cx="2890050" cy="377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of Sprint 3 </a:t>
            </a:r>
            <a:endParaRPr/>
          </a:p>
        </p:txBody>
      </p:sp>
      <p:pic>
        <p:nvPicPr>
          <p:cNvPr id="80" name="Google Shape;80;p15" title="Sprint 3 Vide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5550" y="1140825"/>
            <a:ext cx="5431000" cy="3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25" y="2917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we learned </a:t>
            </a:r>
            <a:endParaRPr sz="240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37000" y="1221500"/>
            <a:ext cx="382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en" sz="1400">
                <a:solidFill>
                  <a:srgbClr val="FFFFFF"/>
                </a:solidFill>
              </a:rPr>
              <a:t>Since we could not physically meet, we had to be in constant communication 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en" sz="1400">
                <a:solidFill>
                  <a:srgbClr val="FFFFFF"/>
                </a:solidFill>
              </a:rPr>
              <a:t> We had to divide responsibilities to make sure everything in the project got completed 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en" sz="1400">
                <a:solidFill>
                  <a:srgbClr val="FFFFFF"/>
                </a:solidFill>
              </a:rPr>
              <a:t>We realized that we would not get everything right on the first attempt 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en" sz="1400">
                <a:solidFill>
                  <a:srgbClr val="FFFFFF"/>
                </a:solidFill>
              </a:rPr>
              <a:t>The more specific the functional requirements were, the more challenging it was to create the an effective  program.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532775" y="1383175"/>
            <a:ext cx="4131900" cy="3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could have worked on our time management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◆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Ran into a couple problems that were, unexpectedly, more time consuming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 more organized in creating the SDD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Change individual roles in the project every sprint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532775" y="278950"/>
            <a:ext cx="4053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What we would do differently 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37600" cy="3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en" sz="1400">
                <a:solidFill>
                  <a:srgbClr val="FFFFFF"/>
                </a:solidFill>
              </a:rPr>
              <a:t>Robot not connecting to bluetooth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en" sz="1400">
                <a:solidFill>
                  <a:srgbClr val="FFFFFF"/>
                </a:solidFill>
              </a:rPr>
              <a:t>Robot not being consistent with its movement 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en" sz="1400">
                <a:solidFill>
                  <a:srgbClr val="FFFFFF"/>
                </a:solidFill>
              </a:rPr>
              <a:t>Program</a:t>
            </a:r>
            <a:endParaRPr sz="1400">
              <a:solidFill>
                <a:srgbClr val="FF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◆"/>
            </a:pPr>
            <a:r>
              <a:rPr lang="en" sz="1400">
                <a:solidFill>
                  <a:srgbClr val="FFFFFF"/>
                </a:solidFill>
              </a:rPr>
              <a:t>Aim feature</a:t>
            </a:r>
            <a:endParaRPr sz="1400">
              <a:solidFill>
                <a:srgbClr val="FF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◆"/>
            </a:pPr>
            <a:r>
              <a:rPr lang="en" sz="1400">
                <a:solidFill>
                  <a:srgbClr val="FFFFFF"/>
                </a:solidFill>
              </a:rPr>
              <a:t>Block code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en" sz="1400">
                <a:solidFill>
                  <a:srgbClr val="FFFFFF"/>
                </a:solidFill>
              </a:rPr>
              <a:t>Space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en" sz="1400">
                <a:solidFill>
                  <a:srgbClr val="FFFFFF"/>
                </a:solidFill>
              </a:rPr>
              <a:t>The surface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en" sz="1400">
                <a:solidFill>
                  <a:srgbClr val="FFFFFF"/>
                </a:solidFill>
              </a:rPr>
              <a:t>Lack of resources (specifically in agility course)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50725" y="335300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Roles of each team member </a:t>
            </a:r>
            <a:endParaRPr sz="240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07200" cy="3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FFFFFF"/>
                </a:solidFill>
              </a:rPr>
              <a:t>Jenni:</a:t>
            </a:r>
            <a:endParaRPr sz="1400" b="1" u="sng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en" sz="1400">
                <a:solidFill>
                  <a:srgbClr val="FFFFFF"/>
                </a:solidFill>
              </a:rPr>
              <a:t>Complete the SDD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en" sz="1400">
                <a:solidFill>
                  <a:srgbClr val="FFFFFF"/>
                </a:solidFill>
              </a:rPr>
              <a:t>Flowcharts 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en" sz="1400">
                <a:solidFill>
                  <a:srgbClr val="FFFFFF"/>
                </a:solidFill>
              </a:rPr>
              <a:t>Creating the GitHub Repository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FFFFFF"/>
                </a:solidFill>
              </a:rPr>
              <a:t>Griffin:</a:t>
            </a:r>
            <a:endParaRPr sz="1400" b="1" u="sng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en" sz="1400">
                <a:solidFill>
                  <a:srgbClr val="FFFFFF"/>
                </a:solidFill>
              </a:rPr>
              <a:t>Owner of the robot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en" sz="1400">
                <a:solidFill>
                  <a:srgbClr val="FFFFFF"/>
                </a:solidFill>
              </a:rPr>
              <a:t>Programmed the robot/censor data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en" sz="1400">
                <a:solidFill>
                  <a:srgbClr val="FFFFFF"/>
                </a:solidFill>
              </a:rPr>
              <a:t>Course set up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FFFFFF"/>
                </a:solidFill>
              </a:rPr>
              <a:t>Angaya:</a:t>
            </a:r>
            <a:endParaRPr sz="1400" b="1" u="sng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endParaRPr sz="1400" b="1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</vt:lpstr>
      <vt:lpstr>Merriweather</vt:lpstr>
      <vt:lpstr>Arial</vt:lpstr>
      <vt:lpstr>Paradigm</vt:lpstr>
      <vt:lpstr>Sprint triathlon  </vt:lpstr>
      <vt:lpstr>Sprint 3: Agility </vt:lpstr>
      <vt:lpstr>Video of Sprint 3 </vt:lpstr>
      <vt:lpstr>What we learned </vt:lpstr>
      <vt:lpstr>Challenges Faced</vt:lpstr>
      <vt:lpstr>Roles of each team member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triathlon  </dc:title>
  <cp:lastModifiedBy>Jenni C. Atz</cp:lastModifiedBy>
  <cp:revision>1</cp:revision>
  <dcterms:modified xsi:type="dcterms:W3CDTF">2020-12-08T02:37:19Z</dcterms:modified>
</cp:coreProperties>
</file>