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20B25-4A05-4197-B4E5-C3FE70638458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2ADC313-D2AF-4BAF-BB8C-79FC6668962A}">
      <dgm:prSet/>
      <dgm:spPr/>
      <dgm:t>
        <a:bodyPr/>
        <a:lstStyle/>
        <a:p>
          <a:r>
            <a:rPr lang="en-US" b="0" i="0"/>
            <a:t>Couldn’t mount the actual file system</a:t>
          </a:r>
          <a:endParaRPr lang="en-US"/>
        </a:p>
      </dgm:t>
    </dgm:pt>
    <dgm:pt modelId="{C44BB4E6-DC83-474C-B527-11A68F16B919}" type="parTrans" cxnId="{87F2C7BF-2915-4C5A-BF60-804EF1F6DC03}">
      <dgm:prSet/>
      <dgm:spPr/>
      <dgm:t>
        <a:bodyPr/>
        <a:lstStyle/>
        <a:p>
          <a:endParaRPr lang="en-US"/>
        </a:p>
      </dgm:t>
    </dgm:pt>
    <dgm:pt modelId="{DC16E34F-2CA8-4A3B-A38B-E4C20EE3F268}" type="sibTrans" cxnId="{87F2C7BF-2915-4C5A-BF60-804EF1F6DC03}">
      <dgm:prSet/>
      <dgm:spPr/>
      <dgm:t>
        <a:bodyPr/>
        <a:lstStyle/>
        <a:p>
          <a:endParaRPr lang="en-US"/>
        </a:p>
      </dgm:t>
    </dgm:pt>
    <dgm:pt modelId="{1E7DABB0-0C8E-4BC6-B78C-9871228CFFD8}">
      <dgm:prSet/>
      <dgm:spPr/>
      <dgm:t>
        <a:bodyPr/>
        <a:lstStyle/>
        <a:p>
          <a:r>
            <a:rPr lang="en-US" b="0" i="0"/>
            <a:t>fuse: missing mountpoint parameter</a:t>
          </a:r>
          <a:endParaRPr lang="en-US"/>
        </a:p>
      </dgm:t>
    </dgm:pt>
    <dgm:pt modelId="{5AB0BDC6-26BB-4168-8128-97DB110E5CEE}" type="parTrans" cxnId="{5C8628CF-8F16-49B7-BE8A-F64176BC467C}">
      <dgm:prSet/>
      <dgm:spPr/>
      <dgm:t>
        <a:bodyPr/>
        <a:lstStyle/>
        <a:p>
          <a:endParaRPr lang="en-US"/>
        </a:p>
      </dgm:t>
    </dgm:pt>
    <dgm:pt modelId="{CEEC37CA-A879-48A2-9B4A-73FCE7EC2E74}" type="sibTrans" cxnId="{5C8628CF-8F16-49B7-BE8A-F64176BC467C}">
      <dgm:prSet/>
      <dgm:spPr/>
      <dgm:t>
        <a:bodyPr/>
        <a:lstStyle/>
        <a:p>
          <a:endParaRPr lang="en-US"/>
        </a:p>
      </dgm:t>
    </dgm:pt>
    <dgm:pt modelId="{7410AA7C-B31F-47F4-8A8D-4E9DEBC75D15}" type="pres">
      <dgm:prSet presAssocID="{B5220B25-4A05-4197-B4E5-C3FE70638458}" presName="linear" presStyleCnt="0">
        <dgm:presLayoutVars>
          <dgm:dir/>
          <dgm:animLvl val="lvl"/>
          <dgm:resizeHandles val="exact"/>
        </dgm:presLayoutVars>
      </dgm:prSet>
      <dgm:spPr/>
    </dgm:pt>
    <dgm:pt modelId="{F38E535E-45AE-498D-97C4-34CB04D02ED8}" type="pres">
      <dgm:prSet presAssocID="{52ADC313-D2AF-4BAF-BB8C-79FC6668962A}" presName="parentLin" presStyleCnt="0"/>
      <dgm:spPr/>
    </dgm:pt>
    <dgm:pt modelId="{C220BA61-A270-4508-8174-A4DDA5B080AB}" type="pres">
      <dgm:prSet presAssocID="{52ADC313-D2AF-4BAF-BB8C-79FC6668962A}" presName="parentLeftMargin" presStyleLbl="node1" presStyleIdx="0" presStyleCnt="2"/>
      <dgm:spPr/>
    </dgm:pt>
    <dgm:pt modelId="{228E80D1-B6CD-4CE0-9483-1BED90FA17FA}" type="pres">
      <dgm:prSet presAssocID="{52ADC313-D2AF-4BAF-BB8C-79FC6668962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FBC57F-B7D6-401D-B5AD-272BCE639A1D}" type="pres">
      <dgm:prSet presAssocID="{52ADC313-D2AF-4BAF-BB8C-79FC6668962A}" presName="negativeSpace" presStyleCnt="0"/>
      <dgm:spPr/>
    </dgm:pt>
    <dgm:pt modelId="{2DEBCC35-9746-45AF-ACAE-3E1A539FA68F}" type="pres">
      <dgm:prSet presAssocID="{52ADC313-D2AF-4BAF-BB8C-79FC6668962A}" presName="childText" presStyleLbl="conFgAcc1" presStyleIdx="0" presStyleCnt="2">
        <dgm:presLayoutVars>
          <dgm:bulletEnabled val="1"/>
        </dgm:presLayoutVars>
      </dgm:prSet>
      <dgm:spPr/>
    </dgm:pt>
    <dgm:pt modelId="{8E7F2F3F-5B54-486C-A940-36D63E901DBE}" type="pres">
      <dgm:prSet presAssocID="{DC16E34F-2CA8-4A3B-A38B-E4C20EE3F268}" presName="spaceBetweenRectangles" presStyleCnt="0"/>
      <dgm:spPr/>
    </dgm:pt>
    <dgm:pt modelId="{E6508A31-5075-411D-9412-5BC0C8D2E8D5}" type="pres">
      <dgm:prSet presAssocID="{1E7DABB0-0C8E-4BC6-B78C-9871228CFFD8}" presName="parentLin" presStyleCnt="0"/>
      <dgm:spPr/>
    </dgm:pt>
    <dgm:pt modelId="{F08F6D8E-4B1E-4BC3-A8DE-B9C835E420B8}" type="pres">
      <dgm:prSet presAssocID="{1E7DABB0-0C8E-4BC6-B78C-9871228CFFD8}" presName="parentLeftMargin" presStyleLbl="node1" presStyleIdx="0" presStyleCnt="2"/>
      <dgm:spPr/>
    </dgm:pt>
    <dgm:pt modelId="{3962C68F-B1E6-44B5-9864-ABBD7B8EC3E5}" type="pres">
      <dgm:prSet presAssocID="{1E7DABB0-0C8E-4BC6-B78C-9871228CFF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8FE27F9-4A1D-4364-A873-DE1198E2FF35}" type="pres">
      <dgm:prSet presAssocID="{1E7DABB0-0C8E-4BC6-B78C-9871228CFFD8}" presName="negativeSpace" presStyleCnt="0"/>
      <dgm:spPr/>
    </dgm:pt>
    <dgm:pt modelId="{B7A77F7A-A240-4CB3-8D79-F1EED7028C29}" type="pres">
      <dgm:prSet presAssocID="{1E7DABB0-0C8E-4BC6-B78C-9871228CFF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426EF16-09D3-4E9C-B21C-E6849C4563DB}" type="presOf" srcId="{52ADC313-D2AF-4BAF-BB8C-79FC6668962A}" destId="{C220BA61-A270-4508-8174-A4DDA5B080AB}" srcOrd="0" destOrd="0" presId="urn:microsoft.com/office/officeart/2005/8/layout/list1"/>
    <dgm:cxn modelId="{FF10D85A-94DF-40A0-9A4C-8B22067A4DC1}" type="presOf" srcId="{1E7DABB0-0C8E-4BC6-B78C-9871228CFFD8}" destId="{3962C68F-B1E6-44B5-9864-ABBD7B8EC3E5}" srcOrd="1" destOrd="0" presId="urn:microsoft.com/office/officeart/2005/8/layout/list1"/>
    <dgm:cxn modelId="{EE4C89B0-3ED7-4794-B468-BDC59284E3C9}" type="presOf" srcId="{52ADC313-D2AF-4BAF-BB8C-79FC6668962A}" destId="{228E80D1-B6CD-4CE0-9483-1BED90FA17FA}" srcOrd="1" destOrd="0" presId="urn:microsoft.com/office/officeart/2005/8/layout/list1"/>
    <dgm:cxn modelId="{87F2C7BF-2915-4C5A-BF60-804EF1F6DC03}" srcId="{B5220B25-4A05-4197-B4E5-C3FE70638458}" destId="{52ADC313-D2AF-4BAF-BB8C-79FC6668962A}" srcOrd="0" destOrd="0" parTransId="{C44BB4E6-DC83-474C-B527-11A68F16B919}" sibTransId="{DC16E34F-2CA8-4A3B-A38B-E4C20EE3F268}"/>
    <dgm:cxn modelId="{57F67CCD-837B-4E1B-BC40-893C316AB021}" type="presOf" srcId="{1E7DABB0-0C8E-4BC6-B78C-9871228CFFD8}" destId="{F08F6D8E-4B1E-4BC3-A8DE-B9C835E420B8}" srcOrd="0" destOrd="0" presId="urn:microsoft.com/office/officeart/2005/8/layout/list1"/>
    <dgm:cxn modelId="{5C8628CF-8F16-49B7-BE8A-F64176BC467C}" srcId="{B5220B25-4A05-4197-B4E5-C3FE70638458}" destId="{1E7DABB0-0C8E-4BC6-B78C-9871228CFFD8}" srcOrd="1" destOrd="0" parTransId="{5AB0BDC6-26BB-4168-8128-97DB110E5CEE}" sibTransId="{CEEC37CA-A879-48A2-9B4A-73FCE7EC2E74}"/>
    <dgm:cxn modelId="{A6FA82FA-FDC4-405C-97D2-CD3F9EBE5DFB}" type="presOf" srcId="{B5220B25-4A05-4197-B4E5-C3FE70638458}" destId="{7410AA7C-B31F-47F4-8A8D-4E9DEBC75D15}" srcOrd="0" destOrd="0" presId="urn:microsoft.com/office/officeart/2005/8/layout/list1"/>
    <dgm:cxn modelId="{3C6A1E6F-C631-4EA9-BD30-3301EBD34DD1}" type="presParOf" srcId="{7410AA7C-B31F-47F4-8A8D-4E9DEBC75D15}" destId="{F38E535E-45AE-498D-97C4-34CB04D02ED8}" srcOrd="0" destOrd="0" presId="urn:microsoft.com/office/officeart/2005/8/layout/list1"/>
    <dgm:cxn modelId="{182CC96C-42E6-4363-9E92-9A1C482AC3FC}" type="presParOf" srcId="{F38E535E-45AE-498D-97C4-34CB04D02ED8}" destId="{C220BA61-A270-4508-8174-A4DDA5B080AB}" srcOrd="0" destOrd="0" presId="urn:microsoft.com/office/officeart/2005/8/layout/list1"/>
    <dgm:cxn modelId="{C6146DBE-5B66-4EF1-A36F-FCFC60CD8985}" type="presParOf" srcId="{F38E535E-45AE-498D-97C4-34CB04D02ED8}" destId="{228E80D1-B6CD-4CE0-9483-1BED90FA17FA}" srcOrd="1" destOrd="0" presId="urn:microsoft.com/office/officeart/2005/8/layout/list1"/>
    <dgm:cxn modelId="{21736208-8CC9-4DF9-8FEE-7F844514F686}" type="presParOf" srcId="{7410AA7C-B31F-47F4-8A8D-4E9DEBC75D15}" destId="{1DFBC57F-B7D6-401D-B5AD-272BCE639A1D}" srcOrd="1" destOrd="0" presId="urn:microsoft.com/office/officeart/2005/8/layout/list1"/>
    <dgm:cxn modelId="{515F4F12-950C-470C-A422-A7C33A12B816}" type="presParOf" srcId="{7410AA7C-B31F-47F4-8A8D-4E9DEBC75D15}" destId="{2DEBCC35-9746-45AF-ACAE-3E1A539FA68F}" srcOrd="2" destOrd="0" presId="urn:microsoft.com/office/officeart/2005/8/layout/list1"/>
    <dgm:cxn modelId="{943ED57B-BA75-46F1-9548-71CE3DC6D684}" type="presParOf" srcId="{7410AA7C-B31F-47F4-8A8D-4E9DEBC75D15}" destId="{8E7F2F3F-5B54-486C-A940-36D63E901DBE}" srcOrd="3" destOrd="0" presId="urn:microsoft.com/office/officeart/2005/8/layout/list1"/>
    <dgm:cxn modelId="{DBCBC9BF-4804-4E18-9DA4-EFFBC685121F}" type="presParOf" srcId="{7410AA7C-B31F-47F4-8A8D-4E9DEBC75D15}" destId="{E6508A31-5075-411D-9412-5BC0C8D2E8D5}" srcOrd="4" destOrd="0" presId="urn:microsoft.com/office/officeart/2005/8/layout/list1"/>
    <dgm:cxn modelId="{DF95E50C-F755-4D8E-BF70-A7FF430B2067}" type="presParOf" srcId="{E6508A31-5075-411D-9412-5BC0C8D2E8D5}" destId="{F08F6D8E-4B1E-4BC3-A8DE-B9C835E420B8}" srcOrd="0" destOrd="0" presId="urn:microsoft.com/office/officeart/2005/8/layout/list1"/>
    <dgm:cxn modelId="{FA47F92C-CCBA-4E7F-90FB-1F361F095440}" type="presParOf" srcId="{E6508A31-5075-411D-9412-5BC0C8D2E8D5}" destId="{3962C68F-B1E6-44B5-9864-ABBD7B8EC3E5}" srcOrd="1" destOrd="0" presId="urn:microsoft.com/office/officeart/2005/8/layout/list1"/>
    <dgm:cxn modelId="{2A178837-4E6A-4D8F-9627-166EE9802B6F}" type="presParOf" srcId="{7410AA7C-B31F-47F4-8A8D-4E9DEBC75D15}" destId="{E8FE27F9-4A1D-4364-A873-DE1198E2FF35}" srcOrd="5" destOrd="0" presId="urn:microsoft.com/office/officeart/2005/8/layout/list1"/>
    <dgm:cxn modelId="{3026024A-1A91-43A2-BF87-04F17E1FA022}" type="presParOf" srcId="{7410AA7C-B31F-47F4-8A8D-4E9DEBC75D15}" destId="{B7A77F7A-A240-4CB3-8D79-F1EED7028C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BCC35-9746-45AF-ACAE-3E1A539FA68F}">
      <dsp:nvSpPr>
        <dsp:cNvPr id="0" name=""/>
        <dsp:cNvSpPr/>
      </dsp:nvSpPr>
      <dsp:spPr>
        <a:xfrm>
          <a:off x="0" y="2149043"/>
          <a:ext cx="6391275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E80D1-B6CD-4CE0-9483-1BED90FA17FA}">
      <dsp:nvSpPr>
        <dsp:cNvPr id="0" name=""/>
        <dsp:cNvSpPr/>
      </dsp:nvSpPr>
      <dsp:spPr>
        <a:xfrm>
          <a:off x="319563" y="1898123"/>
          <a:ext cx="4473892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Couldn’t mount the actual file system</a:t>
          </a:r>
          <a:endParaRPr lang="en-US" sz="1700" kern="1200"/>
        </a:p>
      </dsp:txBody>
      <dsp:txXfrm>
        <a:off x="344061" y="1922621"/>
        <a:ext cx="4424896" cy="452844"/>
      </dsp:txXfrm>
    </dsp:sp>
    <dsp:sp modelId="{B7A77F7A-A240-4CB3-8D79-F1EED7028C29}">
      <dsp:nvSpPr>
        <dsp:cNvPr id="0" name=""/>
        <dsp:cNvSpPr/>
      </dsp:nvSpPr>
      <dsp:spPr>
        <a:xfrm>
          <a:off x="0" y="2920163"/>
          <a:ext cx="6391275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2C68F-B1E6-44B5-9864-ABBD7B8EC3E5}">
      <dsp:nvSpPr>
        <dsp:cNvPr id="0" name=""/>
        <dsp:cNvSpPr/>
      </dsp:nvSpPr>
      <dsp:spPr>
        <a:xfrm>
          <a:off x="319563" y="2669243"/>
          <a:ext cx="4473892" cy="5018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fuse: missing mountpoint parameter</a:t>
          </a:r>
          <a:endParaRPr lang="en-US" sz="1700" kern="1200"/>
        </a:p>
      </dsp:txBody>
      <dsp:txXfrm>
        <a:off x="344061" y="2693741"/>
        <a:ext cx="442489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40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6ED9E9-6E44-40FE-A43B-1464A4C9E5AF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6246D0B-17A8-4847-B031-80CFF321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astaar.net/fuse/linux/filesystem/c/2016/05/21/writing-a-simple-filesystem-using-fuse/" TargetMode="External"/><Relationship Id="rId5" Type="http://schemas.openxmlformats.org/officeDocument/2006/relationships/hyperlink" Target="https://github.com/libfuse/libfuse" TargetMode="Externa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20E4-BE30-428B-8142-954CCDED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a file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4DD6-0D03-476A-8896-1D64A9BAB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Jennica Ramones</a:t>
            </a:r>
          </a:p>
        </p:txBody>
      </p:sp>
    </p:spTree>
    <p:extLst>
      <p:ext uri="{BB962C8B-B14F-4D97-AF65-F5344CB8AC3E}">
        <p14:creationId xmlns:p14="http://schemas.microsoft.com/office/powerpoint/2010/main" val="37799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E96C53-1010-48EB-8728-70CB58236EC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33C1BD-E0BC-4E8F-8104-B9FA436A5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0" r="5186" b="-4"/>
          <a:stretch/>
        </p:blipFill>
        <p:spPr>
          <a:xfrm>
            <a:off x="6700827" y="645106"/>
            <a:ext cx="4842716" cy="55853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CC18C0-9A66-45AE-B534-B8D29AFEA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7A805-8B12-4627-8335-5C7C1EA0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/>
              <a:t>Research on the FUSE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552E-0CDE-49EE-B7FC-5E38E1CB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FUSE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Filesystem in Userspace</a:t>
            </a:r>
          </a:p>
          <a:p>
            <a:pPr lvl="1"/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Linux and MacOS</a:t>
            </a:r>
          </a:p>
          <a:p>
            <a:pPr lvl="1"/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Fuse kernel model &amp; libfuse library</a:t>
            </a:r>
          </a:p>
          <a:p>
            <a:pPr lvl="1"/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Allows the creation of file systems without coding anything in the kernel space</a:t>
            </a:r>
          </a:p>
          <a:p>
            <a:pPr lvl="1"/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File system is implemented in userspace while the library ‘bridges’ the code to the actual kernel interfaces</a:t>
            </a:r>
          </a:p>
        </p:txBody>
      </p:sp>
    </p:spTree>
    <p:extLst>
      <p:ext uri="{BB962C8B-B14F-4D97-AF65-F5344CB8AC3E}">
        <p14:creationId xmlns:p14="http://schemas.microsoft.com/office/powerpoint/2010/main" val="353176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DD029FC-684F-483A-A8BD-1F092BFFB78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4F0A0-D07C-4159-9427-D25058257D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8B78F7-6841-4168-8538-3E26070861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B9D665-BB8A-4295-9CA6-DE63BB914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27" y="905481"/>
            <a:ext cx="4842716" cy="506461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5BA6DB3-F246-4306-AA4A-B2E8EF6D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13E0D-9861-470B-A28A-615200E2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Important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297-5535-4932-BD8F-6DAA7B201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FUSE offers two APIs: a “high-level” and “low-level” API</a:t>
            </a:r>
          </a:p>
          <a:p>
            <a:r>
              <a:rPr lang="en-US">
                <a:solidFill>
                  <a:schemeClr val="bg1"/>
                </a:solidFill>
              </a:rPr>
              <a:t>fuse_operations structure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These pointers will be called by FUSE when something happens on the file system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The functions of this structure need to be defined with the pointers of your own implemented functions</a:t>
            </a:r>
          </a:p>
        </p:txBody>
      </p:sp>
    </p:spTree>
    <p:extLst>
      <p:ext uri="{BB962C8B-B14F-4D97-AF65-F5344CB8AC3E}">
        <p14:creationId xmlns:p14="http://schemas.microsoft.com/office/powerpoint/2010/main" val="8337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13DA-504E-48B0-AB37-F6652F262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My Project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C5C1-107E-481B-A87F-8F58BD4EB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file system that reads the contents of a directory</a:t>
            </a:r>
          </a:p>
        </p:txBody>
      </p:sp>
    </p:spTree>
    <p:extLst>
      <p:ext uri="{BB962C8B-B14F-4D97-AF65-F5344CB8AC3E}">
        <p14:creationId xmlns:p14="http://schemas.microsoft.com/office/powerpoint/2010/main" val="341793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CF586D9-A2EB-4B16-B08F-A0A44619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163748"/>
            <a:ext cx="6470907" cy="45273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2B33517-272E-43BA-9F72-4B2059D5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Implementing getattr()</a:t>
            </a:r>
          </a:p>
        </p:txBody>
      </p:sp>
    </p:spTree>
    <p:extLst>
      <p:ext uri="{BB962C8B-B14F-4D97-AF65-F5344CB8AC3E}">
        <p14:creationId xmlns:p14="http://schemas.microsoft.com/office/powerpoint/2010/main" val="153437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C128C-8E21-4595-BCEA-972E7DFB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1483588"/>
            <a:ext cx="8825659" cy="3088417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7B9F3-EEC2-42B9-ACBE-F4F271E7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Implementing readdir()</a:t>
            </a:r>
          </a:p>
        </p:txBody>
      </p:sp>
    </p:spTree>
    <p:extLst>
      <p:ext uri="{BB962C8B-B14F-4D97-AF65-F5344CB8AC3E}">
        <p14:creationId xmlns:p14="http://schemas.microsoft.com/office/powerpoint/2010/main" val="3957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059F7F-1D3A-45DB-93D3-0C4007B23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1387142"/>
            <a:ext cx="8825659" cy="3184863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8DEDB-5F3E-49B6-9C3E-65829687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Implementing read()</a:t>
            </a:r>
          </a:p>
        </p:txBody>
      </p:sp>
    </p:spTree>
    <p:extLst>
      <p:ext uri="{BB962C8B-B14F-4D97-AF65-F5344CB8AC3E}">
        <p14:creationId xmlns:p14="http://schemas.microsoft.com/office/powerpoint/2010/main" val="59155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C008D-2AF1-47E6-8483-33012FE6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Debugging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62760A7-C095-4754-921C-411006261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9522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1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3BC003-D6B7-4BF0-937D-4A015F6DEB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E082B1A2-6853-4B96-83B0-28D71C87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14FF2D-4863-43AA-82A7-958E9F7439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E682-0F20-43A3-8DD1-B380D0D7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2187-3E09-4241-830A-3385C81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hlinkClick r:id="rId5"/>
              </a:rPr>
              <a:t>https://github.com/libfuse/libfuse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6"/>
              </a:rPr>
              <a:t>http://www.maastaar.net/fuse/linux/filesystem/c/2016/05/21/writing-a-simple-filesystem-using-fuse/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6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</TotalTime>
  <Words>169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Implementing a file system</vt:lpstr>
      <vt:lpstr>Research on the FUSE library</vt:lpstr>
      <vt:lpstr>Important Components</vt:lpstr>
      <vt:lpstr>My Project</vt:lpstr>
      <vt:lpstr>Implementing getattr()</vt:lpstr>
      <vt:lpstr>Implementing readdir()</vt:lpstr>
      <vt:lpstr>Implementing read()</vt:lpstr>
      <vt:lpstr>Debugging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file system</dc:title>
  <dc:creator>Jennica Ramones</dc:creator>
  <cp:lastModifiedBy>Jennica Ramones</cp:lastModifiedBy>
  <cp:revision>21</cp:revision>
  <dcterms:created xsi:type="dcterms:W3CDTF">2018-05-03T18:48:10Z</dcterms:created>
  <dcterms:modified xsi:type="dcterms:W3CDTF">2018-05-07T07:22:04Z</dcterms:modified>
</cp:coreProperties>
</file>