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4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20E4-BE30-428B-8142-954CCDEDD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a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4DD6-0D03-476A-8896-1D64A9BAB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Jennica Ramones</a:t>
            </a:r>
          </a:p>
        </p:txBody>
      </p:sp>
    </p:spTree>
    <p:extLst>
      <p:ext uri="{BB962C8B-B14F-4D97-AF65-F5344CB8AC3E}">
        <p14:creationId xmlns:p14="http://schemas.microsoft.com/office/powerpoint/2010/main" val="37799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46E-0BFB-455E-BD1E-78E53F4C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10B4E6-D86E-4991-8F8C-5BD95FAD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706964"/>
          </a:xfrm>
        </p:spPr>
        <p:txBody>
          <a:bodyPr>
            <a:normAutofit lnSpcReduction="10000"/>
          </a:bodyPr>
          <a:lstStyle/>
          <a:p>
            <a:r>
              <a:rPr lang="en-US"/>
              <a:t>Purpose of my project:</a:t>
            </a:r>
          </a:p>
          <a:p>
            <a:pPr lvl="1"/>
            <a:r>
              <a:rPr lang="en-US"/>
              <a:t>Implement a simple file system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85D7CB-F6C2-46AB-8C2B-BF6061974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83" y="3842238"/>
            <a:ext cx="10167634" cy="23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A805-8B12-4627-8335-5C7C1EA0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on the FUSE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552E-0CDE-49EE-B7FC-5E38E1CB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045429" cy="3416300"/>
          </a:xfrm>
        </p:spPr>
        <p:txBody>
          <a:bodyPr/>
          <a:lstStyle/>
          <a:p>
            <a:r>
              <a:rPr lang="en-US" dirty="0"/>
              <a:t>FUSE </a:t>
            </a:r>
            <a:r>
              <a:rPr lang="en-US" dirty="0">
                <a:sym typeface="Wingdings" panose="05000000000000000000" pitchFamily="2" charset="2"/>
              </a:rPr>
              <a:t> Filesystem in </a:t>
            </a:r>
            <a:r>
              <a:rPr lang="en-US" dirty="0" err="1">
                <a:sym typeface="Wingdings" panose="05000000000000000000" pitchFamily="2" charset="2"/>
              </a:rPr>
              <a:t>Userspace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implemented in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 and MacOS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Fuse kernel model &amp; </a:t>
            </a:r>
            <a:r>
              <a:rPr lang="en-US" dirty="0" err="1">
                <a:sym typeface="Wingdings" panose="05000000000000000000" pitchFamily="2" charset="2"/>
              </a:rPr>
              <a:t>libfuse</a:t>
            </a:r>
            <a:r>
              <a:rPr lang="en-US" dirty="0">
                <a:sym typeface="Wingdings" panose="05000000000000000000" pitchFamily="2" charset="2"/>
              </a:rPr>
              <a:t> library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the creation of file systems without coding anything in the kernel space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File system is implemented in </a:t>
            </a:r>
            <a:r>
              <a:rPr lang="en-US" dirty="0" err="1">
                <a:sym typeface="Wingdings" panose="05000000000000000000" pitchFamily="2" charset="2"/>
              </a:rPr>
              <a:t>userspace</a:t>
            </a:r>
            <a:r>
              <a:rPr lang="en-US" dirty="0">
                <a:sym typeface="Wingdings" panose="05000000000000000000" pitchFamily="2" charset="2"/>
              </a:rPr>
              <a:t> while the library ‘bridges’ the code to the actual kernel interfaces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33C1BD-E0BC-4E8F-8104-B9FA436A5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58" y="2543657"/>
            <a:ext cx="4648603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3E0D-9861-470B-A28A-615200E2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2297-5535-4932-BD8F-6DAA7B20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504925" cy="3416300"/>
          </a:xfrm>
        </p:spPr>
        <p:txBody>
          <a:bodyPr/>
          <a:lstStyle/>
          <a:p>
            <a:r>
              <a:rPr lang="en-US" dirty="0"/>
              <a:t>FUSE offers two APIs: a “high-level” and “low-level” API</a:t>
            </a:r>
          </a:p>
          <a:p>
            <a:pPr lvl="1"/>
            <a:r>
              <a:rPr lang="en-US" dirty="0"/>
              <a:t>Explain the difference</a:t>
            </a:r>
          </a:p>
          <a:p>
            <a:r>
              <a:rPr lang="en-US" dirty="0" err="1"/>
              <a:t>fuse_operations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All the fields in this structure are pointers to functions; these pointers will be called by FUSE when something happens on the file system</a:t>
            </a:r>
          </a:p>
          <a:p>
            <a:pPr lvl="1"/>
            <a:r>
              <a:rPr lang="en-US" dirty="0"/>
              <a:t>In order to implement the FS, you need to define the functions of this structure with the pointers of your implemented functions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0AC0F7-AFD7-4F7A-BCBD-1D1C4723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485" y="1127760"/>
            <a:ext cx="4677699" cy="4892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1FABD-24B1-4448-9940-8B6483B3C65B}"/>
              </a:ext>
            </a:extLst>
          </p:cNvPr>
          <p:cNvSpPr txBox="1"/>
          <p:nvPr/>
        </p:nvSpPr>
        <p:spPr>
          <a:xfrm>
            <a:off x="11037045" y="5712227"/>
            <a:ext cx="103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371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785BB8-BD76-4D46-ADA3-BB48E891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readdir</a:t>
            </a:r>
            <a:r>
              <a:rPr lang="en-US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D413-E38D-4B9E-B728-F6EE2D369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readdir</a:t>
            </a:r>
            <a:r>
              <a:rPr lang="en-US" dirty="0"/>
              <a:t>() lists the files/directories inside a specific directory</a:t>
            </a:r>
          </a:p>
          <a:p>
            <a:r>
              <a:rPr lang="en-US" dirty="0" err="1"/>
              <a:t>readdir</a:t>
            </a:r>
            <a:r>
              <a:rPr lang="en-US" dirty="0"/>
              <a:t>() has five parameters</a:t>
            </a:r>
          </a:p>
          <a:p>
            <a:endParaRPr lang="en-US" dirty="0"/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82E6C6E-DFCB-4844-B4AE-381F30C6F2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08" y="1673985"/>
            <a:ext cx="4579912" cy="4345815"/>
          </a:xfrm>
        </p:spPr>
      </p:pic>
    </p:spTree>
    <p:extLst>
      <p:ext uri="{BB962C8B-B14F-4D97-AF65-F5344CB8AC3E}">
        <p14:creationId xmlns:p14="http://schemas.microsoft.com/office/powerpoint/2010/main" val="100515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3DA-504E-48B0-AB37-F6652F26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C5C1-107E-481B-A87F-8F58BD4EB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76842"/>
            <a:ext cx="4825158" cy="2840039"/>
          </a:xfrm>
        </p:spPr>
        <p:txBody>
          <a:bodyPr/>
          <a:lstStyle/>
          <a:p>
            <a:r>
              <a:rPr lang="en-US" dirty="0"/>
              <a:t>Wanted to create a simple file system that reads the contents of a directory</a:t>
            </a:r>
          </a:p>
          <a:p>
            <a:r>
              <a:rPr lang="en-US" dirty="0"/>
              <a:t>Explain my code</a:t>
            </a:r>
          </a:p>
        </p:txBody>
      </p:sp>
    </p:spTree>
    <p:extLst>
      <p:ext uri="{BB962C8B-B14F-4D97-AF65-F5344CB8AC3E}">
        <p14:creationId xmlns:p14="http://schemas.microsoft.com/office/powerpoint/2010/main" val="341793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E682-0F20-43A3-8DD1-B380D0D7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2187-3E09-4241-830A-3385C81C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https://github.com/libfuse/libfuse</a:t>
            </a:r>
          </a:p>
        </p:txBody>
      </p:sp>
    </p:spTree>
    <p:extLst>
      <p:ext uri="{BB962C8B-B14F-4D97-AF65-F5344CB8AC3E}">
        <p14:creationId xmlns:p14="http://schemas.microsoft.com/office/powerpoint/2010/main" val="292876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6106-24A3-4F96-93A6-2C999A77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FUSE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AAFA-48B7-4B80-8F11-EAC9B84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WikipediaFS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195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Implementing a file system</vt:lpstr>
      <vt:lpstr>Background</vt:lpstr>
      <vt:lpstr>Research on the FUSE library</vt:lpstr>
      <vt:lpstr>Important Components</vt:lpstr>
      <vt:lpstr>Implementing readdir()</vt:lpstr>
      <vt:lpstr>My Project</vt:lpstr>
      <vt:lpstr>Resources</vt:lpstr>
      <vt:lpstr>Examples of FUSE File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file system</dc:title>
  <dc:creator>Jennica Ramones</dc:creator>
  <cp:lastModifiedBy>Jennica Ramones</cp:lastModifiedBy>
  <cp:revision>12</cp:revision>
  <dcterms:created xsi:type="dcterms:W3CDTF">2018-05-03T18:48:10Z</dcterms:created>
  <dcterms:modified xsi:type="dcterms:W3CDTF">2018-05-03T20:10:04Z</dcterms:modified>
</cp:coreProperties>
</file>