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E579E-006C-5215-1719-3712D279E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E45076-20FE-F2BB-84ED-EBCF03CA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3D0E8B-A5E2-D1C8-CD52-1F6BC601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67AF-071C-448C-AEB7-C38372F87E9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D29A9-882E-CBB6-09E6-FAD2026A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EDD7F-AAF6-53CC-C5D3-7F5CA764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9E7B-B84D-42B3-99C5-00840EC10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0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0D3E5-17EC-922D-E270-D2F9CDD0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88BD47-C698-357F-467F-8C0FF93F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41098D-6B23-A3D6-2468-143D1A04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67AF-071C-448C-AEB7-C38372F87E9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F7C4D-15EC-ACCB-6447-8DC47475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89169-775A-601B-9DCC-61CD4F54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9E7B-B84D-42B3-99C5-00840EC10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9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81878A-0D20-E421-2E26-9BB80124D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0B8DA2-BFB1-B5A8-075D-D1ED21062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16A17-4989-AC02-3E31-5852730B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67AF-071C-448C-AEB7-C38372F87E9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2A6BD9-C222-9359-0335-8F9900BB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C6770A-4E59-5FF0-C324-DF24D25B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9E7B-B84D-42B3-99C5-00840EC10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4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DCD0F-D37E-DA8E-7705-AA732EA6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2CAA89-E050-E16E-9652-4F63ECAC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3A66F-4AB1-91B1-3CFD-4EA98062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67AF-071C-448C-AEB7-C38372F87E9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82D701-779B-7593-1ED9-506655B2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7E1017-9F1E-3EA4-9AE2-FCF33FF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9E7B-B84D-42B3-99C5-00840EC10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17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3762E-A1DA-7087-E29E-83FD8101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F897B0-067A-E3D1-D8EC-D70292B6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E56BA2-E724-E69B-4408-97540E29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67AF-071C-448C-AEB7-C38372F87E9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BC6BC-F4D3-909E-86A1-B9ED25AB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A0EDB-DAAC-A3E8-44F1-037AEC88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9E7B-B84D-42B3-99C5-00840EC10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55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659E3-A8F1-AA0E-3E35-CB4F73DC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612BD5-F8A7-742C-68F9-BF13C95FD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3F0648-3593-93E9-731E-8A4C7A894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FE8912-20F7-2D91-73D9-64F23460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67AF-071C-448C-AEB7-C38372F87E9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5B0B03-A0AA-31D7-C5E9-7A1CA895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0283EC-FEB7-7274-2AFB-7F07F9DE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9E7B-B84D-42B3-99C5-00840EC10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50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C6905-56F7-0ACF-57F7-19D12850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288B6C-A75E-918E-6112-EF21E83E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B7DDB-4A4E-0D00-BA6A-2483816AE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991C4E-E2F9-C7CF-DDBC-07EA8F932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1D7C1B-69CE-9194-488F-D2E0A583C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2ADCDD-DCF1-3AE0-4EF9-51F8E5F5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67AF-071C-448C-AEB7-C38372F87E9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41678-8206-2DAF-D352-46F0197D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F1D87C-D284-9784-595A-ED25BFE8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9E7B-B84D-42B3-99C5-00840EC10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87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2CE4E-7DEB-3585-CE1D-48E096A6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41524E-81A9-AF46-4BDD-22EF636B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67AF-071C-448C-AEB7-C38372F87E9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DB43E3-0ED0-AC46-ED3D-860DE38B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A97F4C-24CA-3E91-34FE-688DA69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9E7B-B84D-42B3-99C5-00840EC10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0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9EEF2C-BC81-558A-7B8D-583B5AF3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67AF-071C-448C-AEB7-C38372F87E9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393923-B412-8577-866C-478842C5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54B8F8-8086-BBE7-0B2C-A32801B1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9E7B-B84D-42B3-99C5-00840EC10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4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270B0-3556-78DA-CE43-48F7274D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394D17-6279-9775-ECBA-D62C64819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30196A-08C8-D771-A911-AF4B2766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E0DE19-27BC-47ED-E188-986F56BC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67AF-071C-448C-AEB7-C38372F87E9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D8729D-E3DD-C891-550E-B4D03DE8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BE6BCC-BF01-7179-2522-D82EA363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9E7B-B84D-42B3-99C5-00840EC10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6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8B343-6172-C1E6-B457-3E764CA9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BAD792-F514-0F2C-A672-FDA6E5A14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C9BC79-3EEB-9CD1-5AF5-97F960E5F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16FAFA-DAEF-1E42-B402-F9110D08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67AF-071C-448C-AEB7-C38372F87E9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0D425-A470-619B-537C-22085F40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ED89EB-24F0-BEA7-72B8-14D636A9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9E7B-B84D-42B3-99C5-00840EC10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79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E6DD40-A6E6-E661-E869-354A0C4E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50B2A3-5349-1C15-3C1D-659F642E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43D4C-8F57-72BD-926B-85AE13EED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67AF-071C-448C-AEB7-C38372F87E9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4C06FB-71D8-819B-3D9D-CE95B7AC0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C505F-F399-15D8-23AC-80CE6761E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9E7B-B84D-42B3-99C5-00840EC10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92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4DA779B-1D74-B910-E34F-0420649C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75" y="216874"/>
            <a:ext cx="3482305" cy="642425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986331F0-9744-2807-B2CF-0D31430F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71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通訊版本錯誤修正</a:t>
            </a: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D3D54486-AF1F-D23D-F658-26EB254D01A8}"/>
              </a:ext>
            </a:extLst>
          </p:cNvPr>
          <p:cNvSpPr txBox="1">
            <a:spLocks/>
          </p:cNvSpPr>
          <p:nvPr/>
        </p:nvSpPr>
        <p:spPr>
          <a:xfrm>
            <a:off x="838200" y="1337035"/>
            <a:ext cx="10515600" cy="4822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API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須走同步流程回應。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MSMQ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接收同步容易造成逾時問題。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MSMQ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接收採用背景監聽佇列再寫入全域參數。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主執行緒則會以輪循等待全域參數有對應的回應訊息。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99DD634-6BDC-3442-A203-455D672A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980" y="129310"/>
            <a:ext cx="1688045" cy="45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86331F0-9744-2807-B2CF-0D31430F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71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通訊版本錯誤修正</a:t>
            </a: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D3D54486-AF1F-D23D-F658-26EB254D01A8}"/>
              </a:ext>
            </a:extLst>
          </p:cNvPr>
          <p:cNvSpPr txBox="1">
            <a:spLocks/>
          </p:cNvSpPr>
          <p:nvPr/>
        </p:nvSpPr>
        <p:spPr>
          <a:xfrm>
            <a:off x="838200" y="1337035"/>
            <a:ext cx="9331036" cy="4822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客戶端同時傳送訊息時，訊息會排隊等待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AAS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接收，容易造成逾時。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原採用非同步背景監聽接收解決：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但該接收速度太慢，測試每十秒才可以成功接收一次。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解決方案：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建立多個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以多緒且同步的方式接收。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327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131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API通訊版本錯誤修正</vt:lpstr>
      <vt:lpstr>Socket通訊版本錯誤修正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API通訊版本錯誤修正</dc:title>
  <dc:creator>crystaljheng92</dc:creator>
  <cp:lastModifiedBy>crystaljheng92</cp:lastModifiedBy>
  <cp:revision>1</cp:revision>
  <dcterms:created xsi:type="dcterms:W3CDTF">2022-11-23T11:52:30Z</dcterms:created>
  <dcterms:modified xsi:type="dcterms:W3CDTF">2022-11-23T13:18:39Z</dcterms:modified>
</cp:coreProperties>
</file>