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E635-8DD6-46E1-95B9-88F22CD26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EDCC-93D4-4BE8-8B2F-745CAE5EA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5B8D8-C371-4032-A46F-9EF7C01D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ABACA-7FDB-4415-A83B-41A7F021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401B7-99FB-4EF4-AEBB-88078C7C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8F3D-F2CF-449D-996F-0C5A1779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0DB97-F3B5-48D3-A4BC-508771A9F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3E0E-CC6E-4451-914E-1146F2EE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3711-1C2C-4079-8532-4DB4EDCB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26F7-23BE-402D-9D5C-5FE1FB34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9A733-1112-45CB-9BF2-6BDAD90D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530D2-9742-4776-A2A7-9B08F1338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5C1E-881E-4159-9C0F-D41C771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2875-99D6-492F-9679-5D035C9A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B2AF-D812-41D2-BA10-E485DA0E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6F3-5E88-4FC5-AA68-C028B1ED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4D4F-9EC0-41CE-9DE5-00903DA2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08B6-BDB9-400C-8FBC-71814AC9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AB03-3F09-4C68-916F-A41BC9EB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88E3-1E5D-4598-8934-858DF414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3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BD66-E33A-4A83-9F2E-57F7EF5E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AFE6-0452-48E8-A436-1EC54C63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97946-8E40-427C-8187-7A6528D1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3507-60D2-4BE4-A096-9360C36F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97AF-7864-4A6F-8275-2AE3B596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9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5D49-EB59-4A53-96DD-68578EB8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0C99-CADA-40A9-BCB9-B40AD2BC8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A3695-D3AD-4753-B5E7-796A1AE29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45660-B4C5-4468-A9C3-DF9F7792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87DED-0A9D-4E49-AD74-4CF10044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5363D-C7DC-4ED1-B4F6-AF8A00EE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7ABF-9165-4B76-95FC-390FD338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01CED-D311-460C-951E-F4827AD5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9123E-975E-467F-A0C6-6522F7F90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78E18-A64F-42EA-8F41-BF7EFCE51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E3F22-A13F-48DF-825F-09E92B320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78A56-0F81-4B16-9EA4-A2FC80CF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4E9AE-B3A2-4723-9D76-0D15BB60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D6340-B2F5-4285-BB56-71A70548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0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740A-199B-44AD-BE03-0879B997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7FE11-040B-4A5F-A76A-C74A6F42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B3F0-BD6C-4AF2-99D9-E4147C1B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D1BA2-5063-45F4-87FD-B18EF386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6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50539-50A7-42A9-8592-0811BF4A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A28BE-6711-4886-80B4-1F7CF587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D0A94-3EE9-48F0-A620-1500A3BD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3517-AE38-48BA-A487-707CC7DC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81B6-DD16-4080-B2AC-53D63A3B1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C44BA-4921-47F2-BB87-C4061D7E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1316B-432D-45AE-84EB-0E41BE50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F8F75-3739-456F-A4DC-65A40C72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F82EA-52AB-4971-8220-F7874118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AAD4-B1F2-48B1-B634-19FB016F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323E-503A-447F-A109-C02B117C3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76AE3-AF42-45F7-8714-8E8429599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8B92F-E9F9-4879-81A9-A13FA41F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52CDE-C83F-4B68-A2E9-5DB1B7FE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3FAD-E3F3-4CB5-9D35-03C68803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9CFB7-EECC-42A7-B7AE-DC4B849E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F19E-CA70-40C8-98B8-5BA26454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1646-7893-484E-82E6-20CBEB80E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5D0E-9CBC-496C-BC44-25A2521DD13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359B-E0BC-4587-9DB9-2D14DBDE9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675D-DD23-4E1C-93D1-BFA88D21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1C47-7717-49BF-8C82-93FA1835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3392-88FD-4088-8364-97AB2A16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5738-9FA9-4216-8DC3-91AB363F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Death Rate</a:t>
            </a:r>
          </a:p>
          <a:p>
            <a:pPr lvl="1"/>
            <a:r>
              <a:rPr lang="en-US" dirty="0"/>
              <a:t>Correct for age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Show death rate for &gt; 65 by state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Correct for excess deaths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Sensitivity analysis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Correct for start date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Sensitivity analysis</a:t>
            </a:r>
          </a:p>
          <a:p>
            <a:r>
              <a:rPr lang="en-US" dirty="0"/>
              <a:t>Group “like” States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Geographical location/Climate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Population density / population / urban v rural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Covid start date *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Diversity</a:t>
            </a:r>
          </a:p>
          <a:p>
            <a:pPr lvl="1"/>
            <a:r>
              <a:rPr lang="en-US" dirty="0"/>
              <a:t>Politics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Age &gt; 65</a:t>
            </a:r>
          </a:p>
          <a:p>
            <a:pPr lvl="1"/>
            <a:r>
              <a:rPr lang="en-US" dirty="0"/>
              <a:t>Hospital beds / </a:t>
            </a:r>
            <a:r>
              <a:rPr lang="en-US" dirty="0">
                <a:highlight>
                  <a:srgbClr val="FFFF00"/>
                </a:highlight>
              </a:rPr>
              <a:t>insurance cover</a:t>
            </a:r>
          </a:p>
          <a:p>
            <a:r>
              <a:rPr lang="en-US" dirty="0"/>
              <a:t>Identify best and worst from each group</a:t>
            </a:r>
          </a:p>
          <a:p>
            <a:pPr lvl="1"/>
            <a:r>
              <a:rPr lang="en-US" dirty="0"/>
              <a:t>Compare between groups best on score relative to group mean</a:t>
            </a:r>
          </a:p>
          <a:p>
            <a:pPr lvl="1"/>
            <a:r>
              <a:rPr lang="en-US" dirty="0"/>
              <a:t>ANOVA?</a:t>
            </a:r>
          </a:p>
          <a:p>
            <a:r>
              <a:rPr lang="en-US" dirty="0"/>
              <a:t>Need database of states with all this information</a:t>
            </a:r>
          </a:p>
          <a:p>
            <a:pPr lvl="1"/>
            <a:r>
              <a:rPr lang="en-US" dirty="0"/>
              <a:t>Iterate different analysis scenarios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E1236-CF08-4CD8-9CD2-2F003E89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418" y="793263"/>
            <a:ext cx="1952293" cy="179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1B716-5AA7-49D3-9025-CFD9EBA8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18" y="3302826"/>
            <a:ext cx="178142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5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D6A8-5BEF-4448-9443-E82845D7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by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DF0E-72C1-4CDF-9C5C-09B45E65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Health &amp; Health Care</a:t>
            </a:r>
          </a:p>
          <a:p>
            <a:pPr lvl="1"/>
            <a:r>
              <a:rPr lang="en-US" dirty="0"/>
              <a:t>Beds, health insurance</a:t>
            </a:r>
          </a:p>
          <a:p>
            <a:pPr lvl="1"/>
            <a:r>
              <a:rPr lang="en-US" dirty="0"/>
              <a:t>Prevalence of comorbidities</a:t>
            </a:r>
          </a:p>
          <a:p>
            <a:r>
              <a:rPr lang="en-US" dirty="0"/>
              <a:t>Population density</a:t>
            </a:r>
          </a:p>
          <a:p>
            <a:pPr lvl="1"/>
            <a:r>
              <a:rPr lang="en-US" dirty="0"/>
              <a:t>Urban/rural =&gt; is this a break down within state (so much seems to depend on it)</a:t>
            </a:r>
          </a:p>
          <a:p>
            <a:pPr lvl="1"/>
            <a:r>
              <a:rPr lang="en-US" dirty="0"/>
              <a:t>%population in cities &gt; 100K</a:t>
            </a:r>
          </a:p>
          <a:p>
            <a:r>
              <a:rPr lang="en-US" dirty="0"/>
              <a:t>Preventative</a:t>
            </a:r>
          </a:p>
          <a:p>
            <a:pPr lvl="1"/>
            <a:r>
              <a:rPr lang="en-US" dirty="0"/>
              <a:t>Lock downs</a:t>
            </a:r>
          </a:p>
          <a:p>
            <a:pPr lvl="1"/>
            <a:r>
              <a:rPr lang="en-US" dirty="0"/>
              <a:t>Masks</a:t>
            </a:r>
          </a:p>
          <a:p>
            <a:pPr lvl="1"/>
            <a:r>
              <a:rPr lang="en-US" dirty="0"/>
              <a:t>Time series / phases</a:t>
            </a:r>
          </a:p>
          <a:p>
            <a:pPr lvl="1"/>
            <a:r>
              <a:rPr lang="en-US" dirty="0"/>
              <a:t>Vaccinations</a:t>
            </a:r>
          </a:p>
          <a:p>
            <a:pPr marL="0" indent="0">
              <a:buNone/>
            </a:pPr>
            <a:r>
              <a:rPr lang="en-US" dirty="0"/>
              <a:t>Demographics</a:t>
            </a:r>
          </a:p>
          <a:p>
            <a:pPr lvl="1"/>
            <a:r>
              <a:rPr lang="en-US" dirty="0"/>
              <a:t>Race, sex, income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0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E5FD-FB87-43CA-8C74-5ECCCD14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77B9-5411-4084-879D-3273446E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update (automatic)</a:t>
            </a:r>
          </a:p>
          <a:p>
            <a:r>
              <a:rPr lang="en-US" dirty="0"/>
              <a:t>Define functions for commonly used stuff:</a:t>
            </a:r>
          </a:p>
          <a:p>
            <a:pPr lvl="1"/>
            <a:r>
              <a:rPr lang="en-US" dirty="0"/>
              <a:t>Bar chart with multiple overlays</a:t>
            </a:r>
          </a:p>
          <a:p>
            <a:pPr lvl="2"/>
            <a:r>
              <a:rPr lang="en-US" dirty="0"/>
              <a:t>Inputs x, y1, y2, y3</a:t>
            </a:r>
          </a:p>
          <a:p>
            <a:pPr lvl="1"/>
            <a:r>
              <a:rPr lang="en-US" dirty="0"/>
              <a:t>Scatter plot annotated with states + regression line</a:t>
            </a:r>
          </a:p>
          <a:p>
            <a:pPr lvl="1"/>
            <a:r>
              <a:rPr lang="en-US" dirty="0"/>
              <a:t>Common look</a:t>
            </a:r>
          </a:p>
          <a:p>
            <a:r>
              <a:rPr lang="en-US" dirty="0"/>
              <a:t>Pull data into big data frames</a:t>
            </a:r>
          </a:p>
          <a:p>
            <a:pPr lvl="1"/>
            <a:r>
              <a:rPr lang="en-US" dirty="0"/>
              <a:t>Update those data frames</a:t>
            </a:r>
          </a:p>
          <a:p>
            <a:pPr lvl="1"/>
            <a:r>
              <a:rPr lang="en-US" dirty="0"/>
              <a:t>Iterative analysis – change parameters in steps and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171295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204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Evaluation</vt:lpstr>
      <vt:lpstr>Part 2 – by group</vt:lpstr>
      <vt:lpstr>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John Russell</cp:lastModifiedBy>
  <cp:revision>10</cp:revision>
  <dcterms:created xsi:type="dcterms:W3CDTF">2021-05-08T23:50:00Z</dcterms:created>
  <dcterms:modified xsi:type="dcterms:W3CDTF">2021-05-10T17:52:33Z</dcterms:modified>
</cp:coreProperties>
</file>