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4666"/>
  </p:normalViewPr>
  <p:slideViewPr>
    <p:cSldViewPr snapToGrid="0" snapToObjects="1">
      <p:cViewPr varScale="1">
        <p:scale>
          <a:sx n="100" d="100"/>
          <a:sy n="100" d="100"/>
        </p:scale>
        <p:origin x="4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8081C-2EFD-A64D-B93A-2782365DC54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C9121-F0BD-5B4B-87B9-2BBDFAD39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53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84F5-B84C-A345-A91D-9207998DB467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B5C-5B07-A34E-A9EE-3E8BEB93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9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84F5-B84C-A345-A91D-9207998DB467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B5C-5B07-A34E-A9EE-3E8BEB93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0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84F5-B84C-A345-A91D-9207998DB467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B5C-5B07-A34E-A9EE-3E8BEB93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1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84F5-B84C-A345-A91D-9207998DB467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B5C-5B07-A34E-A9EE-3E8BEB93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1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84F5-B84C-A345-A91D-9207998DB467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B5C-5B07-A34E-A9EE-3E8BEB93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84F5-B84C-A345-A91D-9207998DB467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B5C-5B07-A34E-A9EE-3E8BEB93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84F5-B84C-A345-A91D-9207998DB467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B5C-5B07-A34E-A9EE-3E8BEB93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4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84F5-B84C-A345-A91D-9207998DB467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B5C-5B07-A34E-A9EE-3E8BEB93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4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84F5-B84C-A345-A91D-9207998DB467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B5C-5B07-A34E-A9EE-3E8BEB93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84F5-B84C-A345-A91D-9207998DB467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B5C-5B07-A34E-A9EE-3E8BEB93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1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84F5-B84C-A345-A91D-9207998DB467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B5C-5B07-A34E-A9EE-3E8BEB93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6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A84F5-B84C-A345-A91D-9207998DB467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25B5C-5B07-A34E-A9EE-3E8BEB93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7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381728" y="1141950"/>
            <a:ext cx="1143727" cy="4618419"/>
            <a:chOff x="120724" y="1231774"/>
            <a:chExt cx="1143727" cy="4618419"/>
          </a:xfrm>
        </p:grpSpPr>
        <p:sp>
          <p:nvSpPr>
            <p:cNvPr id="9" name="TextBox 8"/>
            <p:cNvSpPr txBox="1"/>
            <p:nvPr/>
          </p:nvSpPr>
          <p:spPr>
            <a:xfrm>
              <a:off x="120724" y="3407095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Arial" charset="0"/>
                  <a:ea typeface="Arial" charset="0"/>
                  <a:cs typeface="Arial" charset="0"/>
                </a:rPr>
                <a:t>EWR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0724" y="5542416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latin typeface="Arial" charset="0"/>
                  <a:ea typeface="Arial" charset="0"/>
                  <a:cs typeface="Arial" charset="0"/>
                </a:rPr>
                <a:t>LGA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7651" y="1231774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Arial" charset="0"/>
                  <a:ea typeface="Arial" charset="0"/>
                  <a:cs typeface="Arial" charset="0"/>
                </a:rPr>
                <a:t>JFK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E4AFECC-D38A-6745-A7A8-A8343994E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592" y="2523899"/>
            <a:ext cx="3558645" cy="21253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95F4B6-3DF3-1042-9F19-F288BB036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592" y="4754529"/>
            <a:ext cx="3368395" cy="20116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F6E3B5-B502-0D40-B41B-7A927ABF4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496" y="589771"/>
            <a:ext cx="299883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4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92" y="635381"/>
            <a:ext cx="5486399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69464" y="453787"/>
            <a:ext cx="3602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Arial" charset="0"/>
                <a:ea typeface="Arial" charset="0"/>
                <a:cs typeface="Arial" charset="0"/>
              </a:rPr>
              <a:t>Airline Delay </a:t>
            </a: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Percentage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79" y="532293"/>
            <a:ext cx="3996865" cy="266457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587175" y="453787"/>
            <a:ext cx="2965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Airline </a:t>
            </a:r>
            <a:r>
              <a:rPr lang="en-US" sz="1400" b="1">
                <a:latin typeface="Arial" charset="0"/>
                <a:ea typeface="Arial" charset="0"/>
                <a:cs typeface="Arial" charset="0"/>
              </a:rPr>
              <a:t>Delay Change with Time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52530" y="3560292"/>
            <a:ext cx="3514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Arial" charset="0"/>
                <a:ea typeface="Arial" charset="0"/>
                <a:cs typeface="Arial" charset="0"/>
              </a:rPr>
              <a:t>How to Choose the Best Airline ? 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66" y="3868069"/>
            <a:ext cx="5173250" cy="25603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483" y="3868069"/>
            <a:ext cx="5137939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7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-155448"/>
            <a:ext cx="0" cy="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908538" y="1521021"/>
            <a:ext cx="10820400" cy="3965379"/>
            <a:chOff x="908538" y="1521021"/>
            <a:chExt cx="10820400" cy="396537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38" y="1828800"/>
              <a:ext cx="3657600" cy="36576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3738" y="1828800"/>
              <a:ext cx="3657600" cy="36576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1338" y="1828800"/>
              <a:ext cx="3657600" cy="36576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566651" y="1521023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Arial" charset="0"/>
                  <a:ea typeface="Arial" charset="0"/>
                  <a:cs typeface="Arial" charset="0"/>
                </a:rPr>
                <a:t>JFK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84043" y="1521022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Arial" charset="0"/>
                  <a:ea typeface="Arial" charset="0"/>
                  <a:cs typeface="Arial" charset="0"/>
                </a:rPr>
                <a:t>EWR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589243" y="1521021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Arial" charset="0"/>
                  <a:ea typeface="Arial" charset="0"/>
                  <a:cs typeface="Arial" charset="0"/>
                </a:rPr>
                <a:t>LGA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025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</TotalTime>
  <Words>21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Jianing Lu</dc:creator>
  <cp:lastModifiedBy>Jianing Lu</cp:lastModifiedBy>
  <cp:revision>15</cp:revision>
  <dcterms:created xsi:type="dcterms:W3CDTF">2019-10-21T19:21:17Z</dcterms:created>
  <dcterms:modified xsi:type="dcterms:W3CDTF">2019-10-24T04:40:58Z</dcterms:modified>
</cp:coreProperties>
</file>