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0" r:id="rId4"/>
    <p:sldId id="261" r:id="rId5"/>
    <p:sldId id="259" r:id="rId6"/>
    <p:sldId id="277" r:id="rId7"/>
    <p:sldId id="267" r:id="rId8"/>
    <p:sldId id="266" r:id="rId9"/>
    <p:sldId id="268" r:id="rId10"/>
    <p:sldId id="278" r:id="rId11"/>
    <p:sldId id="271" r:id="rId12"/>
    <p:sldId id="26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4" r:id="rId23"/>
    <p:sldId id="293" r:id="rId24"/>
    <p:sldId id="289" r:id="rId25"/>
    <p:sldId id="295" r:id="rId26"/>
    <p:sldId id="276" r:id="rId27"/>
    <p:sldId id="270" r:id="rId28"/>
    <p:sldId id="296" r:id="rId29"/>
    <p:sldId id="303" r:id="rId30"/>
    <p:sldId id="304" r:id="rId31"/>
    <p:sldId id="302" r:id="rId32"/>
    <p:sldId id="275" r:id="rId33"/>
    <p:sldId id="305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/>
    <p:restoredTop sz="94653"/>
  </p:normalViewPr>
  <p:slideViewPr>
    <p:cSldViewPr snapToGrid="0" snapToObjects="1">
      <p:cViewPr varScale="1">
        <p:scale>
          <a:sx n="98" d="100"/>
          <a:sy n="98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80944-6BB9-5C4B-A948-1E42D85530B1}" type="datetimeFigureOut">
              <a:rPr kumimoji="1" lang="ko-Kore-KR" altLang="en-US" smtClean="0"/>
              <a:t>2022. 3. 4.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C1161-360B-E64C-88EE-178AD512F57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093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C1161-360B-E64C-88EE-178AD512F57C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3706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C1161-360B-E64C-88EE-178AD512F57C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85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C1161-360B-E64C-88EE-178AD512F57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358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C1161-360B-E64C-88EE-178AD512F57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219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C1161-360B-E64C-88EE-178AD512F57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23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C1161-360B-E64C-88EE-178AD512F57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791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C1161-360B-E64C-88EE-178AD512F57C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620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C1161-360B-E64C-88EE-178AD512F57C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0511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C1161-360B-E64C-88EE-178AD512F57C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035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C1161-360B-E64C-88EE-178AD512F57C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24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2E5DC-A903-FB44-B668-5DD1E04C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784DD-6FDA-D64F-A9C6-0A28D157C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F15C67-31FA-B84F-B42C-CD1F9494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5508-F268-C44A-8FBB-D9B46BACDD13}" type="datetimeFigureOut">
              <a:rPr kumimoji="1" lang="ko-Kore-KR" altLang="en-US" smtClean="0"/>
              <a:t>2022. 3. 4.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07479-A11F-D74F-AC93-3D8F6D5D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38FC1A-A85E-484E-B830-2D4DB218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C6B-F864-204C-A2E2-279C58F6F7CD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029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933E7-90C4-C645-8CFE-DBAEB0FE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CC706-CF38-F34B-BE54-9FE385CA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B814C-1290-DD4C-B3B0-C58552E0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5508-F268-C44A-8FBB-D9B46BACDD13}" type="datetimeFigureOut">
              <a:rPr kumimoji="1" lang="ko-Kore-KR" altLang="en-US" smtClean="0"/>
              <a:t>2022. 3. 4.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2EB39-E365-1649-9FCE-94EC7709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281D9-B51F-0E40-8906-2541967F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C6B-F864-204C-A2E2-279C58F6F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672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159EC4-14D0-8745-AA06-DC954418B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F5D60F-B19C-444D-AFB8-E05F69552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B081F-D379-8546-B05B-F515F8DB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5508-F268-C44A-8FBB-D9B46BACDD13}" type="datetimeFigureOut">
              <a:rPr kumimoji="1" lang="ko-Kore-KR" altLang="en-US" smtClean="0"/>
              <a:t>2022. 3. 4.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EDD2B-5643-DF4F-A567-0FFF7206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07A36-A3EB-6448-AA3A-FB9CE7E1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C6B-F864-204C-A2E2-279C58F6F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26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5BD81-F91F-1446-B5A2-6581EEDD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E5D18-4DBF-9F4C-B231-EEA9E2DF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A9743-9633-7948-A00C-A424B0B8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5508-F268-C44A-8FBB-D9B46BACDD13}" type="datetimeFigureOut">
              <a:rPr kumimoji="1" lang="ko-Kore-KR" altLang="en-US" smtClean="0"/>
              <a:t>2022. 3. 4.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FA974-9F3B-D546-AC87-56533810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33EE3-7ABC-D74E-A79E-94D9E2E0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C6B-F864-204C-A2E2-279C58F6F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509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D430-1C6F-AE45-8ABF-A59DB164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A0DDBF-299D-CC47-ACA2-90329BAD0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041E1-101B-264A-A6BF-630355AA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5508-F268-C44A-8FBB-D9B46BACDD13}" type="datetimeFigureOut">
              <a:rPr kumimoji="1" lang="ko-Kore-KR" altLang="en-US" smtClean="0"/>
              <a:t>2022. 3. 4.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D882F-C2AB-0348-8C82-0D3CFF3F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A6AE5-68D7-AF40-B5AF-9D05B59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C6B-F864-204C-A2E2-279C58F6F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0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D50AD-EB48-5C4C-9B50-65843920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8F606-9CCC-2F42-98BE-01EB0A5AD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D0831-6824-0246-A6B4-68932753E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955AE-3141-0148-BADD-C89F7B8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5508-F268-C44A-8FBB-D9B46BACDD13}" type="datetimeFigureOut">
              <a:rPr kumimoji="1" lang="ko-Kore-KR" altLang="en-US" smtClean="0"/>
              <a:t>2022. 3. 4.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D90C7-0A99-014E-9A59-6BF0DBFC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8AE4A-9EA4-1A49-B8C3-39E7C44F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C6B-F864-204C-A2E2-279C58F6F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068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FFCDD-1B8F-A04D-B9B1-AD460EC4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63222-DED6-4446-80E5-B8AEF1153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F40BE-985D-FF41-842A-2A8BBE4CE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7AED1F-AF77-3E48-9A54-278664FAA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61F4C2-4C8C-0C47-B1AA-2E9DA8785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13E57B-A24E-0947-BA85-A48D5ED3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5508-F268-C44A-8FBB-D9B46BACDD13}" type="datetimeFigureOut">
              <a:rPr kumimoji="1" lang="ko-Kore-KR" altLang="en-US" smtClean="0"/>
              <a:t>2022. 3. 4.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F1C8AF-025A-6448-AF5B-95B01B2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3C7C4-7693-4040-8837-48F0BFFB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C6B-F864-204C-A2E2-279C58F6F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907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A6237-939C-514F-8783-F014006F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12F9EC-1717-5F43-B4CD-6015E7CE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5508-F268-C44A-8FBB-D9B46BACDD13}" type="datetimeFigureOut">
              <a:rPr kumimoji="1" lang="ko-Kore-KR" altLang="en-US" smtClean="0"/>
              <a:t>2022. 3. 4.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89D5DF-F8A2-674C-95D4-60E3F2E7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4F8768-43CE-AB43-ACFE-E25DCF62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C6B-F864-204C-A2E2-279C58F6F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669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C63990-1776-104D-AD1D-1904D5C6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5508-F268-C44A-8FBB-D9B46BACDD13}" type="datetimeFigureOut">
              <a:rPr kumimoji="1" lang="ko-Kore-KR" altLang="en-US" smtClean="0"/>
              <a:t>2022. 3. 4.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CD360C-66E0-1146-A8DA-C0C4FD3D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D3C66-36B1-D844-9877-B2332ACF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C6B-F864-204C-A2E2-279C58F6F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045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5B04C-EE36-774E-B26C-B97F445D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54318-4607-774D-9580-9FF09D182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7AD3C6-8003-8A4C-B9A4-592EACB12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295BA-7BB5-4745-B6C1-C682CC96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5508-F268-C44A-8FBB-D9B46BACDD13}" type="datetimeFigureOut">
              <a:rPr kumimoji="1" lang="ko-Kore-KR" altLang="en-US" smtClean="0"/>
              <a:t>2022. 3. 4.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C7806-70F6-C54F-A9B1-A489744F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052D4-6A89-E14E-9FD7-F404994C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C6B-F864-204C-A2E2-279C58F6F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840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501D1-AF8F-9843-B530-50B526C4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272CC4-E237-CF4B-8886-DE47CCDBB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0AF7B2-774B-7347-9069-C976B819B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B0BAE-B826-6940-88FE-F012C70B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5508-F268-C44A-8FBB-D9B46BACDD13}" type="datetimeFigureOut">
              <a:rPr kumimoji="1" lang="ko-Kore-KR" altLang="en-US" smtClean="0"/>
              <a:t>2022. 3. 4.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11DAF-99E2-4C41-AF30-BF502B0B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CC1FE-A258-F64F-A285-62E2BAB2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AC6B-F864-204C-A2E2-279C58F6F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610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EC28E6-7196-D54F-BB83-E73C6B68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4BD1CE-C92F-904F-946A-D3C1ABA4D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CD316-A52D-4746-83EB-FD9679AC2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75508-F268-C44A-8FBB-D9B46BACDD13}" type="datetimeFigureOut">
              <a:rPr kumimoji="1" lang="ko-Kore-KR" altLang="en-US" smtClean="0"/>
              <a:t>2022. 3. 4.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B3492-9352-F647-8EDA-5CD59FE5B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06DF7-3F0B-284A-8E06-028FFDA31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AC6B-F864-204C-A2E2-279C58F6F7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271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DCA6F8-F163-9D48-9D35-59D95475A21F}"/>
              </a:ext>
            </a:extLst>
          </p:cNvPr>
          <p:cNvSpPr txBox="1"/>
          <p:nvPr/>
        </p:nvSpPr>
        <p:spPr>
          <a:xfrm>
            <a:off x="9420868" y="4918841"/>
            <a:ext cx="1210589" cy="11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kumimoji="1" lang="en-US" altLang="ko-KR" dirty="0">
                <a:latin typeface="+mn-ea"/>
              </a:rPr>
              <a:t>22.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>
                <a:latin typeface="+mn-ea"/>
              </a:rPr>
              <a:t>03.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>
                <a:latin typeface="+mn-ea"/>
              </a:rPr>
              <a:t>07</a:t>
            </a:r>
            <a:endParaRPr kumimoji="1" lang="en-US" altLang="ko-Kore-KR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kumimoji="1" lang="ko-Kore-KR" altLang="en-US" dirty="0">
                <a:latin typeface="+mn-ea"/>
              </a:rPr>
              <a:t>홍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ko-Kore-KR" altLang="en-US" dirty="0">
                <a:latin typeface="+mn-ea"/>
              </a:rPr>
              <a:t>지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ko-Kore-KR" altLang="en-US" dirty="0">
                <a:latin typeface="+mn-ea"/>
              </a:rPr>
              <a:t>연</a:t>
            </a:r>
            <a:endParaRPr kumimoji="1" lang="en-US" altLang="ko-Kore-KR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E7733-38D8-394F-95A2-8592E76C2AAE}"/>
              </a:ext>
            </a:extLst>
          </p:cNvPr>
          <p:cNvSpPr txBox="1"/>
          <p:nvPr/>
        </p:nvSpPr>
        <p:spPr>
          <a:xfrm>
            <a:off x="5136442" y="2196663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과제</a:t>
            </a:r>
            <a:r>
              <a:rPr kumimoji="1" lang="ko-KR" altLang="en-US" sz="3200" dirty="0"/>
              <a:t> 발표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4779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D0CEE-2892-3448-8235-75A3A11597E2}"/>
              </a:ext>
            </a:extLst>
          </p:cNvPr>
          <p:cNvSpPr/>
          <p:nvPr/>
        </p:nvSpPr>
        <p:spPr>
          <a:xfrm>
            <a:off x="417280" y="619655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dirty="0"/>
              <a:t>어려웠던 점</a:t>
            </a:r>
            <a:endParaRPr kumimoji="1" lang="en-US" altLang="ko-Kore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8F8F-6FE8-BF41-9E60-0EAA671AE6A2}"/>
              </a:ext>
            </a:extLst>
          </p:cNvPr>
          <p:cNvSpPr txBox="1"/>
          <p:nvPr/>
        </p:nvSpPr>
        <p:spPr>
          <a:xfrm>
            <a:off x="417280" y="1365041"/>
            <a:ext cx="2994731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전체적인 </a:t>
            </a:r>
            <a:r>
              <a:rPr kumimoji="1" lang="ko-KR" altLang="en-US" sz="1400" dirty="0" err="1">
                <a:latin typeface="+mn-ea"/>
              </a:rPr>
              <a:t>로직</a:t>
            </a:r>
            <a:r>
              <a:rPr kumimoji="1" lang="ko-KR" altLang="en-US" sz="1400" dirty="0">
                <a:latin typeface="+mn-ea"/>
              </a:rPr>
              <a:t> 구현이 어려웠음</a:t>
            </a:r>
            <a:endParaRPr kumimoji="1" lang="en-US" altLang="ko-KR" sz="14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5F3810-B32E-604F-BB94-DB000ABCC085}"/>
              </a:ext>
            </a:extLst>
          </p:cNvPr>
          <p:cNvSpPr/>
          <p:nvPr/>
        </p:nvSpPr>
        <p:spPr>
          <a:xfrm>
            <a:off x="5767030" y="619655"/>
            <a:ext cx="3299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dirty="0"/>
              <a:t>배운 것과 할 수 있는 것</a:t>
            </a:r>
            <a:endParaRPr kumimoji="1" lang="en-US" altLang="ko-Kore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9B146-B58A-374D-AE86-6D7C0206E594}"/>
              </a:ext>
            </a:extLst>
          </p:cNvPr>
          <p:cNvSpPr txBox="1"/>
          <p:nvPr/>
        </p:nvSpPr>
        <p:spPr>
          <a:xfrm>
            <a:off x="5767030" y="1365041"/>
            <a:ext cx="4923143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다른 코드들을 보면서 </a:t>
            </a:r>
            <a:r>
              <a:rPr kumimoji="1" lang="ko-KR" altLang="en-US" sz="1400" dirty="0" err="1">
                <a:latin typeface="+mn-ea"/>
              </a:rPr>
              <a:t>로직에</a:t>
            </a:r>
            <a:r>
              <a:rPr kumimoji="1" lang="en-US" altLang="ko-KR" sz="1400" dirty="0">
                <a:latin typeface="+mn-ea"/>
              </a:rPr>
              <a:t> </a:t>
            </a:r>
            <a:r>
              <a:rPr kumimoji="1" lang="ko-KR" altLang="en-US" sz="1400" dirty="0">
                <a:latin typeface="+mn-ea"/>
              </a:rPr>
              <a:t>대한 공부를 할 수 있었음</a:t>
            </a:r>
            <a:endParaRPr kumimoji="1" lang="en-US" altLang="ko-KR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5CDA62-FB45-3B42-9B15-BFD7C79872DF}"/>
              </a:ext>
            </a:extLst>
          </p:cNvPr>
          <p:cNvSpPr/>
          <p:nvPr/>
        </p:nvSpPr>
        <p:spPr>
          <a:xfrm>
            <a:off x="417280" y="405058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ore-KR" altLang="en-US" sz="2400" dirty="0"/>
              <a:t>아쉬운</a:t>
            </a:r>
            <a:r>
              <a:rPr kumimoji="1" lang="ko-KR" altLang="en-US" sz="2400" dirty="0"/>
              <a:t> 점</a:t>
            </a:r>
            <a:endParaRPr kumimoji="1" lang="en-US" altLang="ko-Kore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4CD1D-2B07-B14D-A527-A82D5D26BF53}"/>
              </a:ext>
            </a:extLst>
          </p:cNvPr>
          <p:cNvSpPr txBox="1"/>
          <p:nvPr/>
        </p:nvSpPr>
        <p:spPr>
          <a:xfrm>
            <a:off x="417280" y="4795973"/>
            <a:ext cx="6016391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지뢰 배열을 아이디에 넣었던 부분 수정 필요 </a:t>
            </a:r>
            <a:r>
              <a:rPr kumimoji="1" lang="en-US" altLang="ko-KR" sz="1400" dirty="0">
                <a:latin typeface="+mn-ea"/>
              </a:rPr>
              <a:t>-&gt;</a:t>
            </a:r>
            <a:r>
              <a:rPr kumimoji="1" lang="ko-KR" altLang="en-US" sz="1400" dirty="0">
                <a:latin typeface="+mn-ea"/>
              </a:rPr>
              <a:t> 클래스 </a:t>
            </a:r>
            <a:r>
              <a:rPr kumimoji="1" lang="en-US" altLang="ko-KR" sz="1400" dirty="0">
                <a:latin typeface="+mn-ea"/>
              </a:rPr>
              <a:t>or data </a:t>
            </a:r>
            <a:r>
              <a:rPr kumimoji="1" lang="ko-KR" altLang="en-US" sz="1400" dirty="0">
                <a:latin typeface="+mn-ea"/>
              </a:rPr>
              <a:t>활용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097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3B1DE7-E03F-CD4E-9A66-0FFBD6DDB460}"/>
              </a:ext>
            </a:extLst>
          </p:cNvPr>
          <p:cNvSpPr txBox="1"/>
          <p:nvPr/>
        </p:nvSpPr>
        <p:spPr>
          <a:xfrm>
            <a:off x="3948149" y="2386498"/>
            <a:ext cx="4295701" cy="151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4000" dirty="0"/>
              <a:t>3.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QLED – stop/play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400" dirty="0"/>
              <a:t>(</a:t>
            </a:r>
            <a:r>
              <a:rPr lang="en" altLang="ko-Kore-KR" sz="2400" dirty="0"/>
              <a:t>VD_COMMON</a:t>
            </a:r>
            <a:r>
              <a:rPr kumimoji="1" lang="en-US" altLang="ko-KR" sz="2400" dirty="0"/>
              <a:t>)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262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E43F729-4FC6-6147-8B35-6189A4D21334}"/>
              </a:ext>
            </a:extLst>
          </p:cNvPr>
          <p:cNvSpPr/>
          <p:nvPr/>
        </p:nvSpPr>
        <p:spPr>
          <a:xfrm>
            <a:off x="417280" y="151824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000" dirty="0"/>
              <a:t>요구사항</a:t>
            </a:r>
            <a:endParaRPr kumimoji="1" lang="en-US" altLang="ko-Kore-KR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0FCB0-2043-054A-A37E-F82AB12BDA1C}"/>
              </a:ext>
            </a:extLst>
          </p:cNvPr>
          <p:cNvSpPr txBox="1"/>
          <p:nvPr/>
        </p:nvSpPr>
        <p:spPr>
          <a:xfrm>
            <a:off x="417280" y="897210"/>
            <a:ext cx="6128729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latin typeface="+mn-ea"/>
              </a:rPr>
              <a:t>QLED –</a:t>
            </a:r>
            <a:r>
              <a:rPr kumimoji="1" lang="ko-KR" altLang="en-US" sz="1400" dirty="0">
                <a:latin typeface="+mn-ea"/>
              </a:rPr>
              <a:t> 동영상에서 </a:t>
            </a:r>
            <a:r>
              <a:rPr kumimoji="1" lang="en-US" altLang="ko-KR" sz="1400" dirty="0">
                <a:latin typeface="+mn-ea"/>
              </a:rPr>
              <a:t>play/stop</a:t>
            </a:r>
            <a:r>
              <a:rPr kumimoji="1" lang="ko-KR" altLang="en-US" sz="1400" dirty="0">
                <a:latin typeface="+mn-ea"/>
              </a:rPr>
              <a:t> 버튼 클릭 시 </a:t>
            </a:r>
            <a:r>
              <a:rPr kumimoji="1" lang="en-US" altLang="ko-KR" sz="1400" dirty="0">
                <a:latin typeface="+mn-ea"/>
              </a:rPr>
              <a:t>tagging </a:t>
            </a:r>
            <a:r>
              <a:rPr kumimoji="1" lang="ko-KR" altLang="en-US" sz="1400" dirty="0">
                <a:latin typeface="+mn-ea"/>
              </a:rPr>
              <a:t>변경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공통화 작업</a:t>
            </a:r>
            <a:r>
              <a:rPr kumimoji="1" lang="en-US" altLang="ko-KR" sz="14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505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A2F414-FCE6-1840-A40B-92C643F04D27}"/>
              </a:ext>
            </a:extLst>
          </p:cNvPr>
          <p:cNvSpPr txBox="1"/>
          <p:nvPr/>
        </p:nvSpPr>
        <p:spPr>
          <a:xfrm>
            <a:off x="417280" y="964943"/>
            <a:ext cx="3934154" cy="522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400" dirty="0"/>
              <a:t>VIDEO: {</a:t>
            </a:r>
            <a:endParaRPr lang="en-US" altLang="ko-Kore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n-ea"/>
              </a:rPr>
              <a:t>    </a:t>
            </a:r>
            <a:r>
              <a:rPr lang="en" altLang="ko-Kore-KR" sz="1400" dirty="0"/>
              <a:t>PLAY: function (__el, __target, __time) {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" altLang="ko-Kore-KR" sz="1400" dirty="0"/>
              <a:t>   </a:t>
            </a:r>
            <a:r>
              <a:rPr lang="ko-KR" altLang="en-US" sz="1400" dirty="0"/>
              <a:t>  </a:t>
            </a:r>
            <a:r>
              <a:rPr lang="en" altLang="ko-Kore-KR" sz="1400" dirty="0"/>
              <a:t> </a:t>
            </a:r>
            <a:r>
              <a:rPr lang="en" altLang="ko-Kore-KR" sz="1400" dirty="0">
                <a:solidFill>
                  <a:srgbClr val="FF0000"/>
                </a:solidFill>
              </a:rPr>
              <a:t>//tagging</a:t>
            </a:r>
            <a:endParaRPr kumimoji="1" lang="en-US" altLang="ko-KR" sz="14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" altLang="ko-KR" sz="1400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" altLang="ko-Kore-KR" sz="1400" dirty="0">
                <a:solidFill>
                  <a:srgbClr val="FF0000"/>
                </a:solidFill>
              </a:rPr>
              <a:t>let __tagging = __</a:t>
            </a:r>
            <a:r>
              <a:rPr lang="en" altLang="ko-Kore-KR" sz="1400" dirty="0" err="1">
                <a:solidFill>
                  <a:srgbClr val="FF0000"/>
                </a:solidFill>
              </a:rPr>
              <a:t>videoBtn.getAttribute</a:t>
            </a:r>
            <a:r>
              <a:rPr lang="en" altLang="ko-Kore-KR" sz="1400" dirty="0">
                <a:solidFill>
                  <a:srgbClr val="FF0000"/>
                </a:solidFill>
              </a:rPr>
              <a:t>('an-la’);</a:t>
            </a:r>
          </a:p>
          <a:p>
            <a:pPr>
              <a:lnSpc>
                <a:spcPct val="150000"/>
              </a:lnSpc>
            </a:pPr>
            <a:r>
              <a:rPr kumimoji="1" lang="en" altLang="ko-KR" sz="1400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" altLang="ko-Kore-KR" sz="1400" dirty="0">
                <a:solidFill>
                  <a:srgbClr val="FF0000"/>
                </a:solidFill>
              </a:rPr>
              <a:t>__tagging = __</a:t>
            </a:r>
            <a:r>
              <a:rPr lang="en" altLang="ko-Kore-KR" sz="1400" dirty="0" err="1">
                <a:solidFill>
                  <a:srgbClr val="FF0000"/>
                </a:solidFill>
              </a:rPr>
              <a:t>tagging.replace</a:t>
            </a:r>
            <a:r>
              <a:rPr lang="en" altLang="ko-Kore-KR" sz="1400" dirty="0">
                <a:solidFill>
                  <a:srgbClr val="FF0000"/>
                </a:solidFill>
              </a:rPr>
              <a:t>('play', 'stop’);</a:t>
            </a:r>
          </a:p>
          <a:p>
            <a:pPr>
              <a:lnSpc>
                <a:spcPct val="150000"/>
              </a:lnSpc>
            </a:pPr>
            <a:r>
              <a:rPr kumimoji="1" lang="en" altLang="ko-KR" sz="1400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" altLang="ko-Kore-KR" sz="1400" dirty="0">
                <a:solidFill>
                  <a:srgbClr val="FF0000"/>
                </a:solidFill>
              </a:rPr>
              <a:t>__</a:t>
            </a:r>
            <a:r>
              <a:rPr lang="en" altLang="ko-Kore-KR" sz="1400" dirty="0" err="1">
                <a:solidFill>
                  <a:srgbClr val="FF0000"/>
                </a:solidFill>
              </a:rPr>
              <a:t>videoBtn.setAttribute</a:t>
            </a:r>
            <a:r>
              <a:rPr lang="en" altLang="ko-Kore-KR" sz="1400" dirty="0">
                <a:solidFill>
                  <a:srgbClr val="FF0000"/>
                </a:solidFill>
              </a:rPr>
              <a:t>('an-la', __tagging);</a:t>
            </a:r>
            <a:endParaRPr kumimoji="1" lang="en" altLang="ko-KR" sz="14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n-ea"/>
              </a:rPr>
              <a:t>      </a:t>
            </a:r>
            <a:r>
              <a:rPr kumimoji="1" lang="en-US" altLang="ko-KR" sz="1400" dirty="0">
                <a:latin typeface="+mn-ea"/>
              </a:rPr>
              <a:t>});</a:t>
            </a:r>
            <a:endParaRPr kumimoji="1" lang="en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n-ea"/>
              </a:rPr>
              <a:t>    </a:t>
            </a:r>
            <a:r>
              <a:rPr kumimoji="1" lang="en-US" altLang="ko-KR" sz="1400" dirty="0">
                <a:latin typeface="+mn-ea"/>
              </a:rPr>
              <a:t>},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n-ea"/>
              </a:rPr>
              <a:t>    </a:t>
            </a:r>
            <a:r>
              <a:rPr kumimoji="1" lang="en-US" altLang="ko-KR" sz="1400" dirty="0">
                <a:latin typeface="+mn-ea"/>
              </a:rPr>
              <a:t>PAUSE</a:t>
            </a:r>
            <a:r>
              <a:rPr lang="en" altLang="ko-Kore-KR" sz="1400" dirty="0"/>
              <a:t>: function (__el, __target, __time) {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" altLang="ko-Kore-KR" sz="1400" dirty="0"/>
              <a:t>   </a:t>
            </a:r>
            <a:r>
              <a:rPr lang="ko-KR" altLang="en-US" sz="1400" dirty="0"/>
              <a:t>  </a:t>
            </a:r>
            <a:r>
              <a:rPr lang="en" altLang="ko-Kore-KR" sz="1400" dirty="0"/>
              <a:t> </a:t>
            </a:r>
            <a:r>
              <a:rPr lang="en" altLang="ko-Kore-KR" sz="1400" dirty="0">
                <a:solidFill>
                  <a:srgbClr val="FF0000"/>
                </a:solidFill>
              </a:rPr>
              <a:t>//tagging</a:t>
            </a:r>
            <a:endParaRPr kumimoji="1" lang="en-US" altLang="ko-KR" sz="14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" altLang="ko-KR" sz="1400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" altLang="ko-Kore-KR" sz="1400" dirty="0">
                <a:solidFill>
                  <a:srgbClr val="FF0000"/>
                </a:solidFill>
              </a:rPr>
              <a:t>let __tagging = __</a:t>
            </a:r>
            <a:r>
              <a:rPr lang="en" altLang="ko-Kore-KR" sz="1400" dirty="0" err="1">
                <a:solidFill>
                  <a:srgbClr val="FF0000"/>
                </a:solidFill>
              </a:rPr>
              <a:t>videoBtn.getAttribute</a:t>
            </a:r>
            <a:r>
              <a:rPr lang="en" altLang="ko-Kore-KR" sz="1400" dirty="0">
                <a:solidFill>
                  <a:srgbClr val="FF0000"/>
                </a:solidFill>
              </a:rPr>
              <a:t>('an-la’);</a:t>
            </a:r>
          </a:p>
          <a:p>
            <a:pPr>
              <a:lnSpc>
                <a:spcPct val="150000"/>
              </a:lnSpc>
            </a:pPr>
            <a:r>
              <a:rPr kumimoji="1" lang="en" altLang="ko-KR" sz="1400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" altLang="ko-Kore-KR" sz="1400" dirty="0">
                <a:solidFill>
                  <a:srgbClr val="FF0000"/>
                </a:solidFill>
              </a:rPr>
              <a:t>__tagging = __</a:t>
            </a:r>
            <a:r>
              <a:rPr lang="en" altLang="ko-Kore-KR" sz="1400" dirty="0" err="1">
                <a:solidFill>
                  <a:srgbClr val="FF0000"/>
                </a:solidFill>
              </a:rPr>
              <a:t>tagging.replace</a:t>
            </a:r>
            <a:r>
              <a:rPr lang="en" altLang="ko-Kore-KR" sz="1400" dirty="0">
                <a:solidFill>
                  <a:srgbClr val="FF0000"/>
                </a:solidFill>
              </a:rPr>
              <a:t>('stop', 'play’);</a:t>
            </a:r>
          </a:p>
          <a:p>
            <a:pPr>
              <a:lnSpc>
                <a:spcPct val="150000"/>
              </a:lnSpc>
            </a:pPr>
            <a:r>
              <a:rPr kumimoji="1" lang="en" altLang="ko-KR" sz="1400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" altLang="ko-Kore-KR" sz="1400" dirty="0">
                <a:solidFill>
                  <a:srgbClr val="FF0000"/>
                </a:solidFill>
              </a:rPr>
              <a:t>__</a:t>
            </a:r>
            <a:r>
              <a:rPr lang="en" altLang="ko-Kore-KR" sz="1400" dirty="0" err="1">
                <a:solidFill>
                  <a:srgbClr val="FF0000"/>
                </a:solidFill>
              </a:rPr>
              <a:t>videoBtn.setAttribute</a:t>
            </a:r>
            <a:r>
              <a:rPr lang="en" altLang="ko-Kore-KR" sz="1400" dirty="0">
                <a:solidFill>
                  <a:srgbClr val="FF0000"/>
                </a:solidFill>
              </a:rPr>
              <a:t>('an-la', __tagging);</a:t>
            </a:r>
            <a:endParaRPr kumimoji="1" lang="en" altLang="ko-KR" sz="14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n-ea"/>
              </a:rPr>
              <a:t>      </a:t>
            </a:r>
            <a:r>
              <a:rPr kumimoji="1" lang="en-US" altLang="ko-KR" sz="1400" dirty="0">
                <a:latin typeface="+mn-ea"/>
              </a:rPr>
              <a:t>});</a:t>
            </a:r>
            <a:endParaRPr kumimoji="1" lang="en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n-ea"/>
              </a:rPr>
              <a:t>    </a:t>
            </a:r>
            <a:r>
              <a:rPr kumimoji="1" lang="en-US" altLang="ko-KR" sz="1400" dirty="0">
                <a:latin typeface="+mn-ea"/>
              </a:rPr>
              <a:t>},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42D953-546F-8142-9335-F538AD794CC7}"/>
              </a:ext>
            </a:extLst>
          </p:cNvPr>
          <p:cNvSpPr/>
          <p:nvPr/>
        </p:nvSpPr>
        <p:spPr>
          <a:xfrm>
            <a:off x="417280" y="376138"/>
            <a:ext cx="788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000" b="1" dirty="0"/>
              <a:t>AS -IS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8C763DA-0ED6-E34D-8CF1-8A5F0A326D23}"/>
              </a:ext>
            </a:extLst>
          </p:cNvPr>
          <p:cNvCxnSpPr/>
          <p:nvPr/>
        </p:nvCxnSpPr>
        <p:spPr>
          <a:xfrm>
            <a:off x="417280" y="843980"/>
            <a:ext cx="113513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ED38AB-6EBC-A54A-943F-1F3890F76A36}"/>
              </a:ext>
            </a:extLst>
          </p:cNvPr>
          <p:cNvSpPr txBox="1"/>
          <p:nvPr/>
        </p:nvSpPr>
        <p:spPr>
          <a:xfrm>
            <a:off x="6331246" y="964943"/>
            <a:ext cx="4892621" cy="3097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400" dirty="0"/>
              <a:t>VIDEO: {</a:t>
            </a:r>
            <a:endParaRPr lang="en-US" altLang="ko-Kore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n-ea"/>
              </a:rPr>
              <a:t>    </a:t>
            </a:r>
            <a:r>
              <a:rPr lang="en" altLang="ko-Kore-KR" sz="1400" dirty="0"/>
              <a:t>PLAY: function (__el, __target, __time) {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" altLang="ko-KR" sz="1200" dirty="0">
                <a:solidFill>
                  <a:srgbClr val="00B050"/>
                </a:solidFill>
                <a:latin typeface="+mn-ea"/>
              </a:rPr>
              <a:t>      </a:t>
            </a:r>
            <a:r>
              <a:rPr lang="en" altLang="ko-Kore-KR" sz="1200" dirty="0">
                <a:solidFill>
                  <a:srgbClr val="00B050"/>
                </a:solidFill>
              </a:rPr>
              <a:t>VD_COMMON.TAGGING.VIDEO.PLAY_PAUSE_BTN(__</a:t>
            </a:r>
            <a:r>
              <a:rPr lang="en" altLang="ko-Kore-KR" sz="1200" dirty="0" err="1">
                <a:solidFill>
                  <a:srgbClr val="00B050"/>
                </a:solidFill>
              </a:rPr>
              <a:t>videoBtn</a:t>
            </a:r>
            <a:r>
              <a:rPr lang="en" altLang="ko-Kore-KR" sz="1200" dirty="0">
                <a:solidFill>
                  <a:srgbClr val="00B050"/>
                </a:solidFill>
              </a:rPr>
              <a:t>, 'stop');;</a:t>
            </a:r>
            <a:endParaRPr kumimoji="1" lang="en" altLang="ko-KR" sz="12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n-ea"/>
              </a:rPr>
              <a:t>  </a:t>
            </a:r>
            <a:r>
              <a:rPr kumimoji="1" lang="en-US" altLang="ko-KR" sz="1400" dirty="0">
                <a:latin typeface="+mn-ea"/>
              </a:rPr>
              <a:t>    });</a:t>
            </a:r>
            <a:endParaRPr kumimoji="1" lang="en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    },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n-ea"/>
              </a:rPr>
              <a:t>    </a:t>
            </a:r>
            <a:r>
              <a:rPr lang="en" altLang="ko-Kore-KR" sz="1400" dirty="0"/>
              <a:t>PAUSE: function (__el, __target, __time) {</a:t>
            </a:r>
            <a:endParaRPr kumimoji="1" lang="en-US" altLang="ko-KR" sz="1400" dirty="0">
              <a:latin typeface="+mn-ea"/>
            </a:endParaRPr>
          </a:p>
          <a:p>
            <a:r>
              <a:rPr lang="en" altLang="ko-Kore-KR" sz="1200" dirty="0">
                <a:solidFill>
                  <a:srgbClr val="00B050"/>
                </a:solidFill>
              </a:rPr>
              <a:t>      VD_COMMON.TAGGING.VIDEO.PLAY_PAUSE_BTN(__</a:t>
            </a:r>
            <a:r>
              <a:rPr lang="en" altLang="ko-Kore-KR" sz="1200" dirty="0" err="1">
                <a:solidFill>
                  <a:srgbClr val="00B050"/>
                </a:solidFill>
              </a:rPr>
              <a:t>videoBtn</a:t>
            </a:r>
            <a:r>
              <a:rPr lang="en" altLang="ko-Kore-KR" sz="1200" dirty="0">
                <a:solidFill>
                  <a:srgbClr val="00B050"/>
                </a:solidFill>
              </a:rPr>
              <a:t>, 'play');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n-ea"/>
              </a:rPr>
              <a:t>  </a:t>
            </a:r>
            <a:r>
              <a:rPr kumimoji="1" lang="en-US" altLang="ko-KR" sz="1400" dirty="0">
                <a:latin typeface="+mn-ea"/>
              </a:rPr>
              <a:t>    });</a:t>
            </a:r>
            <a:endParaRPr kumimoji="1" lang="en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    },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}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000E7F-C9D6-C546-B68C-6F8AE3815CEF}"/>
              </a:ext>
            </a:extLst>
          </p:cNvPr>
          <p:cNvSpPr/>
          <p:nvPr/>
        </p:nvSpPr>
        <p:spPr>
          <a:xfrm>
            <a:off x="6331246" y="376138"/>
            <a:ext cx="82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000" b="1" dirty="0"/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406421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A2F414-FCE6-1840-A40B-92C643F04D27}"/>
              </a:ext>
            </a:extLst>
          </p:cNvPr>
          <p:cNvSpPr txBox="1"/>
          <p:nvPr/>
        </p:nvSpPr>
        <p:spPr>
          <a:xfrm>
            <a:off x="417280" y="964943"/>
            <a:ext cx="3829510" cy="3374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400" dirty="0"/>
              <a:t>EVENT</a:t>
            </a:r>
            <a:r>
              <a:rPr lang="en-US" altLang="ko-KR" sz="1400" dirty="0"/>
              <a:t>:</a:t>
            </a:r>
            <a:r>
              <a:rPr lang="en" altLang="ko-Kore-KR" sz="1400" dirty="0"/>
              <a:t> function</a:t>
            </a:r>
            <a:r>
              <a:rPr lang="en-US" altLang="ko-KR" sz="1400" dirty="0"/>
              <a:t>()</a:t>
            </a:r>
            <a:r>
              <a:rPr lang="ko-KR" altLang="en-US" sz="1400" dirty="0"/>
              <a:t> </a:t>
            </a:r>
            <a:r>
              <a:rPr lang="en-US" altLang="ko-KR" sz="1400" dirty="0"/>
              <a:t>{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</a:t>
            </a:r>
            <a:r>
              <a:rPr lang="en" altLang="ko-Kore-KR" sz="1400" dirty="0"/>
              <a:t>if (__</a:t>
            </a:r>
            <a:r>
              <a:rPr lang="en" altLang="ko-Kore-KR" sz="1400" dirty="0" err="1"/>
              <a:t>el.className.indexOf</a:t>
            </a:r>
            <a:r>
              <a:rPr lang="en" altLang="ko-Kore-KR" sz="1400" dirty="0"/>
              <a:t>('</a:t>
            </a:r>
            <a:r>
              <a:rPr lang="en" altLang="ko-Kore-KR" sz="1400" dirty="0" err="1"/>
              <a:t>vd</a:t>
            </a:r>
            <a:r>
              <a:rPr lang="en" altLang="ko-Kore-KR" sz="1400" dirty="0"/>
              <a:t>-</a:t>
            </a:r>
            <a:r>
              <a:rPr lang="en" altLang="ko-Kore-KR" sz="1400" dirty="0" err="1"/>
              <a:t>btn</a:t>
            </a:r>
            <a:r>
              <a:rPr lang="en" altLang="ko-Kore-KR" sz="1400" dirty="0"/>
              <a:t>-pause') &gt; -1) {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" altLang="ko-Kore-KR" sz="1400" dirty="0"/>
              <a:t>   </a:t>
            </a:r>
            <a:r>
              <a:rPr lang="ko-KR" altLang="en-US" sz="1400" dirty="0"/>
              <a:t>  </a:t>
            </a:r>
            <a:r>
              <a:rPr lang="en" altLang="ko-Kore-KR" sz="1400" dirty="0"/>
              <a:t> </a:t>
            </a:r>
            <a:r>
              <a:rPr lang="en" altLang="ko-Kore-KR" sz="1400" dirty="0">
                <a:solidFill>
                  <a:srgbClr val="FF0000"/>
                </a:solidFill>
              </a:rPr>
              <a:t>//tagging</a:t>
            </a:r>
            <a:endParaRPr kumimoji="1" lang="en-US" altLang="ko-KR" sz="14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" altLang="ko-KR" sz="1400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" altLang="ko-Kore-KR" sz="1400" dirty="0">
                <a:solidFill>
                  <a:srgbClr val="FF0000"/>
                </a:solidFill>
              </a:rPr>
              <a:t>__tagging = __</a:t>
            </a:r>
            <a:r>
              <a:rPr lang="en" altLang="ko-Kore-KR" sz="1400" dirty="0" err="1">
                <a:solidFill>
                  <a:srgbClr val="FF0000"/>
                </a:solidFill>
              </a:rPr>
              <a:t>tagging.replace</a:t>
            </a:r>
            <a:r>
              <a:rPr lang="en" altLang="ko-Kore-KR" sz="1400" dirty="0">
                <a:solidFill>
                  <a:srgbClr val="FF0000"/>
                </a:solidFill>
              </a:rPr>
              <a:t>('stop', 'play’);</a:t>
            </a:r>
          </a:p>
          <a:p>
            <a:pPr>
              <a:lnSpc>
                <a:spcPct val="150000"/>
              </a:lnSpc>
            </a:pPr>
            <a:r>
              <a:rPr lang="en" altLang="ko-Kore-KR" sz="1400" dirty="0">
                <a:solidFill>
                  <a:srgbClr val="FF0000"/>
                </a:solidFill>
              </a:rPr>
              <a:t>     __</a:t>
            </a:r>
            <a:r>
              <a:rPr lang="en" altLang="ko-Kore-KR" sz="1400" dirty="0" err="1">
                <a:solidFill>
                  <a:srgbClr val="FF0000"/>
                </a:solidFill>
              </a:rPr>
              <a:t>el.setAttribute</a:t>
            </a:r>
            <a:r>
              <a:rPr lang="en" altLang="ko-Kore-KR" sz="1400" dirty="0">
                <a:solidFill>
                  <a:srgbClr val="FF0000"/>
                </a:solidFill>
              </a:rPr>
              <a:t>('an-la', __tagging);</a:t>
            </a:r>
            <a:endParaRPr kumimoji="1" lang="en-US" altLang="ko-Kore-KR" sz="14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n-ea"/>
              </a:rPr>
              <a:t>  </a:t>
            </a:r>
            <a:r>
              <a:rPr kumimoji="1" lang="en-US" altLang="ko-KR" sz="1400" dirty="0">
                <a:latin typeface="+mn-ea"/>
              </a:rPr>
              <a:t>} else {</a:t>
            </a:r>
            <a:br>
              <a:rPr kumimoji="1" lang="en-US" altLang="ko-KR" sz="1400" dirty="0">
                <a:latin typeface="+mn-ea"/>
              </a:rPr>
            </a:br>
            <a:r>
              <a:rPr kumimoji="1" lang="en-US" altLang="ko-KR" sz="1400" dirty="0">
                <a:latin typeface="+mn-ea"/>
              </a:rPr>
              <a:t>   </a:t>
            </a:r>
            <a:r>
              <a:rPr lang="en" altLang="ko-Kore-KR" sz="1400" dirty="0"/>
              <a:t> </a:t>
            </a:r>
            <a:r>
              <a:rPr lang="en" altLang="ko-Kore-KR" sz="1400" dirty="0">
                <a:solidFill>
                  <a:srgbClr val="FF0000"/>
                </a:solidFill>
              </a:rPr>
              <a:t>//tagging</a:t>
            </a:r>
          </a:p>
          <a:p>
            <a:pPr>
              <a:lnSpc>
                <a:spcPct val="150000"/>
              </a:lnSpc>
            </a:pPr>
            <a:r>
              <a:rPr lang="en" altLang="ko-Kore-KR" sz="1400" dirty="0">
                <a:solidFill>
                  <a:srgbClr val="FF0000"/>
                </a:solidFill>
              </a:rPr>
              <a:t>    __tagging = __</a:t>
            </a:r>
            <a:r>
              <a:rPr lang="en" altLang="ko-Kore-KR" sz="1400" dirty="0" err="1">
                <a:solidFill>
                  <a:srgbClr val="FF0000"/>
                </a:solidFill>
              </a:rPr>
              <a:t>tagging.replace</a:t>
            </a:r>
            <a:r>
              <a:rPr lang="en" altLang="ko-Kore-KR" sz="1400" dirty="0">
                <a:solidFill>
                  <a:srgbClr val="FF0000"/>
                </a:solidFill>
              </a:rPr>
              <a:t>('play', 'stop’);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" altLang="ko-Kore-KR" sz="1400" dirty="0">
                <a:solidFill>
                  <a:srgbClr val="FF0000"/>
                </a:solidFill>
              </a:rPr>
              <a:t>__</a:t>
            </a:r>
            <a:r>
              <a:rPr lang="en" altLang="ko-Kore-KR" sz="1400" dirty="0" err="1">
                <a:solidFill>
                  <a:srgbClr val="FF0000"/>
                </a:solidFill>
              </a:rPr>
              <a:t>el.setAttribute</a:t>
            </a:r>
            <a:r>
              <a:rPr lang="en" altLang="ko-Kore-KR" sz="1400" dirty="0">
                <a:solidFill>
                  <a:srgbClr val="FF0000"/>
                </a:solidFill>
              </a:rPr>
              <a:t>('an-la', __tagging);</a:t>
            </a:r>
            <a:endParaRPr kumimoji="1" lang="en-US" altLang="ko-KR" sz="14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42D953-546F-8142-9335-F538AD794CC7}"/>
              </a:ext>
            </a:extLst>
          </p:cNvPr>
          <p:cNvSpPr/>
          <p:nvPr/>
        </p:nvSpPr>
        <p:spPr>
          <a:xfrm>
            <a:off x="417280" y="376138"/>
            <a:ext cx="788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000" b="1" dirty="0"/>
              <a:t>AS -IS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8C763DA-0ED6-E34D-8CF1-8A5F0A326D23}"/>
              </a:ext>
            </a:extLst>
          </p:cNvPr>
          <p:cNvCxnSpPr/>
          <p:nvPr/>
        </p:nvCxnSpPr>
        <p:spPr>
          <a:xfrm>
            <a:off x="417280" y="843980"/>
            <a:ext cx="113513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ED38AB-6EBC-A54A-943F-1F3890F76A36}"/>
              </a:ext>
            </a:extLst>
          </p:cNvPr>
          <p:cNvSpPr txBox="1"/>
          <p:nvPr/>
        </p:nvSpPr>
        <p:spPr>
          <a:xfrm>
            <a:off x="6331246" y="964943"/>
            <a:ext cx="5002908" cy="1989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400" dirty="0"/>
              <a:t>EVENT</a:t>
            </a:r>
            <a:r>
              <a:rPr lang="en-US" altLang="ko-KR" sz="1400" dirty="0"/>
              <a:t>:</a:t>
            </a:r>
            <a:r>
              <a:rPr lang="en" altLang="ko-Kore-KR" sz="1400" dirty="0"/>
              <a:t> function</a:t>
            </a:r>
            <a:r>
              <a:rPr lang="en-US" altLang="ko-KR" sz="1400" dirty="0"/>
              <a:t>()</a:t>
            </a:r>
            <a:r>
              <a:rPr lang="ko-KR" altLang="en-US" sz="1400" dirty="0"/>
              <a:t> </a:t>
            </a:r>
            <a:r>
              <a:rPr lang="en-US" altLang="ko-KR" sz="1400" dirty="0"/>
              <a:t>{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" altLang="ko-Kore-KR" sz="1400" dirty="0"/>
              <a:t>if (__</a:t>
            </a:r>
            <a:r>
              <a:rPr lang="en" altLang="ko-Kore-KR" sz="1400" dirty="0" err="1"/>
              <a:t>el.className.indexOf</a:t>
            </a:r>
            <a:r>
              <a:rPr lang="en" altLang="ko-Kore-KR" sz="1400" dirty="0"/>
              <a:t>('</a:t>
            </a:r>
            <a:r>
              <a:rPr lang="en" altLang="ko-Kore-KR" sz="1400" dirty="0" err="1"/>
              <a:t>vd</a:t>
            </a:r>
            <a:r>
              <a:rPr lang="en" altLang="ko-Kore-KR" sz="1400" dirty="0"/>
              <a:t>-</a:t>
            </a:r>
            <a:r>
              <a:rPr lang="en" altLang="ko-Kore-KR" sz="1400" dirty="0" err="1"/>
              <a:t>btn</a:t>
            </a:r>
            <a:r>
              <a:rPr lang="en" altLang="ko-Kore-KR" sz="1400" dirty="0"/>
              <a:t>-pause') &gt; -1) {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rgbClr val="00B050"/>
                </a:solidFill>
                <a:latin typeface="+mn-ea"/>
              </a:rPr>
              <a:t>    </a:t>
            </a:r>
            <a:r>
              <a:rPr lang="en" altLang="ko-Kore-KR" sz="1400" dirty="0">
                <a:solidFill>
                  <a:srgbClr val="00B050"/>
                </a:solidFill>
              </a:rPr>
              <a:t>VD_COMMON.TAGGING.EVENT.PLAY_PAUSE_BTN(__el, 'stop’);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rgbClr val="00B050"/>
                </a:solidFill>
                <a:latin typeface="+mn-ea"/>
              </a:rPr>
              <a:t>    </a:t>
            </a:r>
            <a:r>
              <a:rPr lang="en" altLang="ko-Kore-KR" sz="1400" dirty="0">
                <a:solidFill>
                  <a:srgbClr val="00B050"/>
                </a:solidFill>
              </a:rPr>
              <a:t>VD_COMMON.TAGGING.EVENT.PLAY_PAUSE_BTN(__el, 'play');</a:t>
            </a:r>
            <a:endParaRPr kumimoji="1" lang="en-US" altLang="ko-KR" sz="14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}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000E7F-C9D6-C546-B68C-6F8AE3815CEF}"/>
              </a:ext>
            </a:extLst>
          </p:cNvPr>
          <p:cNvSpPr/>
          <p:nvPr/>
        </p:nvSpPr>
        <p:spPr>
          <a:xfrm>
            <a:off x="6331246" y="376138"/>
            <a:ext cx="82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000" b="1" dirty="0"/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246474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A2F414-FCE6-1840-A40B-92C643F04D27}"/>
              </a:ext>
            </a:extLst>
          </p:cNvPr>
          <p:cNvSpPr txBox="1"/>
          <p:nvPr/>
        </p:nvSpPr>
        <p:spPr>
          <a:xfrm>
            <a:off x="302980" y="964943"/>
            <a:ext cx="420506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400" dirty="0"/>
              <a:t>TAGGING: {</a:t>
            </a:r>
          </a:p>
          <a:p>
            <a:r>
              <a:rPr lang="en" altLang="ko-Kore-KR" sz="1400" dirty="0"/>
              <a:t>    VIDEO: {</a:t>
            </a:r>
          </a:p>
          <a:p>
            <a:r>
              <a:rPr lang="en" altLang="ko-Kore-KR" sz="1400" dirty="0"/>
              <a:t>         </a:t>
            </a:r>
            <a:r>
              <a:rPr lang="en" altLang="ko-Kore-KR" sz="1400" dirty="0">
                <a:solidFill>
                  <a:srgbClr val="FF0000"/>
                </a:solidFill>
              </a:rPr>
              <a:t>PLAY: function (__</a:t>
            </a:r>
            <a:r>
              <a:rPr lang="en" altLang="ko-Kore-KR" sz="1400" dirty="0" err="1">
                <a:solidFill>
                  <a:srgbClr val="FF0000"/>
                </a:solidFill>
              </a:rPr>
              <a:t>videoBtn</a:t>
            </a:r>
            <a:r>
              <a:rPr lang="en" altLang="ko-Kore-KR" sz="1400" dirty="0">
                <a:solidFill>
                  <a:srgbClr val="FF0000"/>
                </a:solidFill>
              </a:rPr>
              <a:t>) {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     let __tagging = __</a:t>
            </a:r>
            <a:r>
              <a:rPr lang="en" altLang="ko-Kore-KR" sz="1400" dirty="0" err="1">
                <a:solidFill>
                  <a:srgbClr val="FF0000"/>
                </a:solidFill>
              </a:rPr>
              <a:t>videoBtn.getAttribute</a:t>
            </a:r>
            <a:r>
              <a:rPr lang="en" altLang="ko-Kore-KR" sz="1400" dirty="0">
                <a:solidFill>
                  <a:srgbClr val="FF0000"/>
                </a:solidFill>
              </a:rPr>
              <a:t>('an-la’);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    __tagging = __</a:t>
            </a:r>
            <a:r>
              <a:rPr lang="en" altLang="ko-Kore-KR" sz="1400" dirty="0" err="1">
                <a:solidFill>
                  <a:srgbClr val="FF0000"/>
                </a:solidFill>
              </a:rPr>
              <a:t>tagging.replace</a:t>
            </a:r>
            <a:r>
              <a:rPr lang="en" altLang="ko-Kore-KR" sz="1400" dirty="0">
                <a:solidFill>
                  <a:srgbClr val="FF0000"/>
                </a:solidFill>
              </a:rPr>
              <a:t>('play', 'stop’);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    __</a:t>
            </a:r>
            <a:r>
              <a:rPr lang="en" altLang="ko-Kore-KR" sz="1400" dirty="0" err="1">
                <a:solidFill>
                  <a:srgbClr val="FF0000"/>
                </a:solidFill>
              </a:rPr>
              <a:t>videoBtn.setAttribute</a:t>
            </a:r>
            <a:r>
              <a:rPr lang="en" altLang="ko-Kore-KR" sz="1400" dirty="0">
                <a:solidFill>
                  <a:srgbClr val="FF0000"/>
                </a:solidFill>
              </a:rPr>
              <a:t>('an-la', __tagging);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},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PAUSE: function (__</a:t>
            </a:r>
            <a:r>
              <a:rPr lang="en" altLang="ko-Kore-KR" sz="1400" dirty="0" err="1">
                <a:solidFill>
                  <a:srgbClr val="FF0000"/>
                </a:solidFill>
              </a:rPr>
              <a:t>videoBtn</a:t>
            </a:r>
            <a:r>
              <a:rPr lang="en" altLang="ko-Kore-KR" sz="1400" dirty="0">
                <a:solidFill>
                  <a:srgbClr val="FF0000"/>
                </a:solidFill>
              </a:rPr>
              <a:t>) {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    let __tagging = __</a:t>
            </a:r>
            <a:r>
              <a:rPr lang="en" altLang="ko-Kore-KR" sz="1400" dirty="0" err="1">
                <a:solidFill>
                  <a:srgbClr val="FF0000"/>
                </a:solidFill>
              </a:rPr>
              <a:t>videoBtn.getAttribute</a:t>
            </a:r>
            <a:r>
              <a:rPr lang="en" altLang="ko-Kore-KR" sz="1400" dirty="0">
                <a:solidFill>
                  <a:srgbClr val="FF0000"/>
                </a:solidFill>
              </a:rPr>
              <a:t>('an-la’);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    __tagging = __</a:t>
            </a:r>
            <a:r>
              <a:rPr lang="en" altLang="ko-Kore-KR" sz="1400" dirty="0" err="1">
                <a:solidFill>
                  <a:srgbClr val="FF0000"/>
                </a:solidFill>
              </a:rPr>
              <a:t>tagging.replace</a:t>
            </a:r>
            <a:r>
              <a:rPr lang="en" altLang="ko-Kore-KR" sz="1400" dirty="0">
                <a:solidFill>
                  <a:srgbClr val="FF0000"/>
                </a:solidFill>
              </a:rPr>
              <a:t>('stop', 'play’);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    __</a:t>
            </a:r>
            <a:r>
              <a:rPr lang="en" altLang="ko-Kore-KR" sz="1400" dirty="0" err="1">
                <a:solidFill>
                  <a:srgbClr val="FF0000"/>
                </a:solidFill>
              </a:rPr>
              <a:t>videoBtn.setAttribute</a:t>
            </a:r>
            <a:r>
              <a:rPr lang="en" altLang="ko-Kore-KR" sz="1400" dirty="0">
                <a:solidFill>
                  <a:srgbClr val="FF0000"/>
                </a:solidFill>
              </a:rPr>
              <a:t>('an-la', __tagging);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},</a:t>
            </a:r>
          </a:p>
          <a:p>
            <a:r>
              <a:rPr lang="en" altLang="ko-Kore-KR" sz="1400" dirty="0"/>
              <a:t>    },</a:t>
            </a:r>
          </a:p>
          <a:p>
            <a:r>
              <a:rPr lang="en" altLang="ko-Kore-KR" sz="1400" dirty="0"/>
              <a:t>    EVENT: {</a:t>
            </a:r>
          </a:p>
          <a:p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FF0000"/>
                </a:solidFill>
              </a:rPr>
              <a:t>PLAY: function (__el) {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    let __tagging = __</a:t>
            </a:r>
            <a:r>
              <a:rPr lang="en" altLang="ko-Kore-KR" sz="1400" dirty="0" err="1">
                <a:solidFill>
                  <a:srgbClr val="FF0000"/>
                </a:solidFill>
              </a:rPr>
              <a:t>el.getAttribute</a:t>
            </a:r>
            <a:r>
              <a:rPr lang="en" altLang="ko-Kore-KR" sz="1400" dirty="0">
                <a:solidFill>
                  <a:srgbClr val="FF0000"/>
                </a:solidFill>
              </a:rPr>
              <a:t>('an-la’);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    __tagging = __</a:t>
            </a:r>
            <a:r>
              <a:rPr lang="en" altLang="ko-Kore-KR" sz="1400" dirty="0" err="1">
                <a:solidFill>
                  <a:srgbClr val="FF0000"/>
                </a:solidFill>
              </a:rPr>
              <a:t>tagging.replace</a:t>
            </a:r>
            <a:r>
              <a:rPr lang="en" altLang="ko-Kore-KR" sz="1400" dirty="0">
                <a:solidFill>
                  <a:srgbClr val="FF0000"/>
                </a:solidFill>
              </a:rPr>
              <a:t>('play', 'stop’);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    __</a:t>
            </a:r>
            <a:r>
              <a:rPr lang="en" altLang="ko-Kore-KR" sz="1400" dirty="0" err="1">
                <a:solidFill>
                  <a:srgbClr val="FF0000"/>
                </a:solidFill>
              </a:rPr>
              <a:t>el.setAttribute</a:t>
            </a:r>
            <a:r>
              <a:rPr lang="en" altLang="ko-Kore-KR" sz="1400" dirty="0">
                <a:solidFill>
                  <a:srgbClr val="FF0000"/>
                </a:solidFill>
              </a:rPr>
              <a:t>('an-la', __tagging);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},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PAUSE: function (__el) {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    let __tagging = __</a:t>
            </a:r>
            <a:r>
              <a:rPr lang="en" altLang="ko-Kore-KR" sz="1400" dirty="0" err="1">
                <a:solidFill>
                  <a:srgbClr val="FF0000"/>
                </a:solidFill>
              </a:rPr>
              <a:t>el.getAttribute</a:t>
            </a:r>
            <a:r>
              <a:rPr lang="en" altLang="ko-Kore-KR" sz="1400" dirty="0">
                <a:solidFill>
                  <a:srgbClr val="FF0000"/>
                </a:solidFill>
              </a:rPr>
              <a:t>('an-la’);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    __tagging = __</a:t>
            </a:r>
            <a:r>
              <a:rPr lang="en" altLang="ko-Kore-KR" sz="1400" dirty="0" err="1">
                <a:solidFill>
                  <a:srgbClr val="FF0000"/>
                </a:solidFill>
              </a:rPr>
              <a:t>tagging.replace</a:t>
            </a:r>
            <a:r>
              <a:rPr lang="en" altLang="ko-Kore-KR" sz="1400" dirty="0">
                <a:solidFill>
                  <a:srgbClr val="FF0000"/>
                </a:solidFill>
              </a:rPr>
              <a:t>('stop', 'play’);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    __</a:t>
            </a:r>
            <a:r>
              <a:rPr lang="en" altLang="ko-Kore-KR" sz="1400" dirty="0" err="1">
                <a:solidFill>
                  <a:srgbClr val="FF0000"/>
                </a:solidFill>
              </a:rPr>
              <a:t>el.setAttribute</a:t>
            </a:r>
            <a:r>
              <a:rPr lang="en" altLang="ko-Kore-KR" sz="1400" dirty="0">
                <a:solidFill>
                  <a:srgbClr val="FF0000"/>
                </a:solidFill>
              </a:rPr>
              <a:t>('an-la', __tagging);</a:t>
            </a:r>
          </a:p>
          <a:p>
            <a:r>
              <a:rPr lang="en" altLang="ko-Kore-KR" sz="1400" dirty="0">
                <a:solidFill>
                  <a:srgbClr val="FF0000"/>
                </a:solidFill>
              </a:rPr>
              <a:t>        },</a:t>
            </a:r>
          </a:p>
          <a:p>
            <a:r>
              <a:rPr lang="en" altLang="ko-Kore-KR" sz="1400" dirty="0"/>
              <a:t>    }</a:t>
            </a:r>
          </a:p>
          <a:p>
            <a:r>
              <a:rPr lang="en" altLang="ko-Kore-KR" sz="1400" dirty="0"/>
              <a:t>},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42D953-546F-8142-9335-F538AD794CC7}"/>
              </a:ext>
            </a:extLst>
          </p:cNvPr>
          <p:cNvSpPr/>
          <p:nvPr/>
        </p:nvSpPr>
        <p:spPr>
          <a:xfrm>
            <a:off x="302980" y="376138"/>
            <a:ext cx="788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000" b="1" dirty="0"/>
              <a:t>AS -IS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8C763DA-0ED6-E34D-8CF1-8A5F0A326D23}"/>
              </a:ext>
            </a:extLst>
          </p:cNvPr>
          <p:cNvCxnSpPr/>
          <p:nvPr/>
        </p:nvCxnSpPr>
        <p:spPr>
          <a:xfrm>
            <a:off x="417280" y="843980"/>
            <a:ext cx="113513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ED38AB-6EBC-A54A-943F-1F3890F76A36}"/>
              </a:ext>
            </a:extLst>
          </p:cNvPr>
          <p:cNvSpPr txBox="1"/>
          <p:nvPr/>
        </p:nvSpPr>
        <p:spPr>
          <a:xfrm>
            <a:off x="4832646" y="964943"/>
            <a:ext cx="72887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200" dirty="0"/>
              <a:t>TAGGING: {</a:t>
            </a:r>
          </a:p>
          <a:p>
            <a:r>
              <a:rPr lang="en" altLang="ko-Kore-KR" sz="1200" dirty="0"/>
              <a:t>    VIDEO: {</a:t>
            </a:r>
          </a:p>
          <a:p>
            <a:r>
              <a:rPr lang="en" altLang="ko-Kore-KR" sz="1200" dirty="0"/>
              <a:t>        </a:t>
            </a:r>
            <a:r>
              <a:rPr lang="en" altLang="ko-Kore-KR" sz="1200" dirty="0">
                <a:solidFill>
                  <a:srgbClr val="00B050"/>
                </a:solidFill>
              </a:rPr>
              <a:t>PLAY_PAUSE_BTN: function (__</a:t>
            </a:r>
            <a:r>
              <a:rPr lang="en" altLang="ko-Kore-KR" sz="1200" dirty="0" err="1">
                <a:solidFill>
                  <a:srgbClr val="00B050"/>
                </a:solidFill>
              </a:rPr>
              <a:t>videoBtn</a:t>
            </a:r>
            <a:r>
              <a:rPr lang="en" altLang="ko-Kore-KR" sz="1200" dirty="0">
                <a:solidFill>
                  <a:srgbClr val="00B050"/>
                </a:solidFill>
              </a:rPr>
              <a:t>, __type) {</a:t>
            </a:r>
          </a:p>
          <a:p>
            <a:r>
              <a:rPr lang="en" altLang="ko-Kore-KR" sz="1200" dirty="0">
                <a:solidFill>
                  <a:srgbClr val="00B050"/>
                </a:solidFill>
              </a:rPr>
              <a:t>            let __tagging = __</a:t>
            </a:r>
            <a:r>
              <a:rPr lang="en" altLang="ko-Kore-KR" sz="1200" dirty="0" err="1">
                <a:solidFill>
                  <a:srgbClr val="00B050"/>
                </a:solidFill>
              </a:rPr>
              <a:t>videoBtn.getAttribute</a:t>
            </a:r>
            <a:r>
              <a:rPr lang="en" altLang="ko-Kore-KR" sz="1200" dirty="0">
                <a:solidFill>
                  <a:srgbClr val="00B050"/>
                </a:solidFill>
              </a:rPr>
              <a:t>('an-la’);</a:t>
            </a:r>
          </a:p>
          <a:p>
            <a:r>
              <a:rPr lang="en" altLang="ko-Kore-KR" sz="1200" dirty="0">
                <a:solidFill>
                  <a:srgbClr val="00B050"/>
                </a:solidFill>
              </a:rPr>
              <a:t>            __type == 'stop' ? __tagging = __</a:t>
            </a:r>
            <a:r>
              <a:rPr lang="en" altLang="ko-Kore-KR" sz="1200" dirty="0" err="1">
                <a:solidFill>
                  <a:srgbClr val="00B050"/>
                </a:solidFill>
              </a:rPr>
              <a:t>tagging.replace</a:t>
            </a:r>
            <a:r>
              <a:rPr lang="en" altLang="ko-Kore-KR" sz="1200" dirty="0">
                <a:solidFill>
                  <a:srgbClr val="00B050"/>
                </a:solidFill>
              </a:rPr>
              <a:t>('stop', 'play') : __tagging = __</a:t>
            </a:r>
            <a:r>
              <a:rPr lang="en" altLang="ko-Kore-KR" sz="1200" dirty="0" err="1">
                <a:solidFill>
                  <a:srgbClr val="00B050"/>
                </a:solidFill>
              </a:rPr>
              <a:t>tagging.replace</a:t>
            </a:r>
            <a:r>
              <a:rPr lang="en" altLang="ko-Kore-KR" sz="1200" dirty="0">
                <a:solidFill>
                  <a:srgbClr val="00B050"/>
                </a:solidFill>
              </a:rPr>
              <a:t>('play', 'stop’);</a:t>
            </a:r>
          </a:p>
          <a:p>
            <a:r>
              <a:rPr lang="en" altLang="ko-Kore-KR" sz="1200" dirty="0">
                <a:solidFill>
                  <a:srgbClr val="00B050"/>
                </a:solidFill>
              </a:rPr>
              <a:t>            __</a:t>
            </a:r>
            <a:r>
              <a:rPr lang="en" altLang="ko-Kore-KR" sz="1200" dirty="0" err="1">
                <a:solidFill>
                  <a:srgbClr val="00B050"/>
                </a:solidFill>
              </a:rPr>
              <a:t>videoBtn.setAttribute</a:t>
            </a:r>
            <a:r>
              <a:rPr lang="en" altLang="ko-Kore-KR" sz="1200" dirty="0">
                <a:solidFill>
                  <a:srgbClr val="00B050"/>
                </a:solidFill>
              </a:rPr>
              <a:t>('an-la', __tagging);</a:t>
            </a:r>
          </a:p>
          <a:p>
            <a:r>
              <a:rPr lang="en" altLang="ko-Kore-KR" sz="1200" dirty="0">
                <a:solidFill>
                  <a:srgbClr val="00B050"/>
                </a:solidFill>
              </a:rPr>
              <a:t>        }, </a:t>
            </a:r>
          </a:p>
          <a:p>
            <a:r>
              <a:rPr lang="en" altLang="ko-Kore-KR" sz="1200" dirty="0"/>
              <a:t>    },</a:t>
            </a:r>
          </a:p>
          <a:p>
            <a:r>
              <a:rPr lang="en" altLang="ko-Kore-KR" sz="1200" dirty="0"/>
              <a:t>    EVENT: {</a:t>
            </a:r>
          </a:p>
          <a:p>
            <a:r>
              <a:rPr lang="en" altLang="ko-Kore-KR" sz="1200" dirty="0"/>
              <a:t>        </a:t>
            </a:r>
            <a:r>
              <a:rPr lang="en" altLang="ko-Kore-KR" sz="1200" dirty="0">
                <a:solidFill>
                  <a:srgbClr val="00B050"/>
                </a:solidFill>
              </a:rPr>
              <a:t>PLAY_PAUSE_BTN: function (__</a:t>
            </a:r>
            <a:r>
              <a:rPr lang="en" altLang="ko-Kore-KR" sz="1200" dirty="0" err="1">
                <a:solidFill>
                  <a:srgbClr val="00B050"/>
                </a:solidFill>
              </a:rPr>
              <a:t>videoBtn</a:t>
            </a:r>
            <a:r>
              <a:rPr lang="en" altLang="ko-Kore-KR" sz="1200" dirty="0">
                <a:solidFill>
                  <a:srgbClr val="00B050"/>
                </a:solidFill>
              </a:rPr>
              <a:t>, __type) {</a:t>
            </a:r>
          </a:p>
          <a:p>
            <a:r>
              <a:rPr lang="en" altLang="ko-Kore-KR" sz="1200" dirty="0">
                <a:solidFill>
                  <a:srgbClr val="00B050"/>
                </a:solidFill>
              </a:rPr>
              <a:t>            let __tagging = __</a:t>
            </a:r>
            <a:r>
              <a:rPr lang="en" altLang="ko-Kore-KR" sz="1200" dirty="0" err="1">
                <a:solidFill>
                  <a:srgbClr val="00B050"/>
                </a:solidFill>
              </a:rPr>
              <a:t>videoBtn.getAttribute</a:t>
            </a:r>
            <a:r>
              <a:rPr lang="en" altLang="ko-Kore-KR" sz="1200" dirty="0">
                <a:solidFill>
                  <a:srgbClr val="00B050"/>
                </a:solidFill>
              </a:rPr>
              <a:t>('an-la’);</a:t>
            </a:r>
          </a:p>
          <a:p>
            <a:r>
              <a:rPr lang="en" altLang="ko-Kore-KR" sz="1200" dirty="0">
                <a:solidFill>
                  <a:srgbClr val="00B050"/>
                </a:solidFill>
              </a:rPr>
              <a:t>            __type == 'stop' ? __tagging = __</a:t>
            </a:r>
            <a:r>
              <a:rPr lang="en" altLang="ko-Kore-KR" sz="1200" dirty="0" err="1">
                <a:solidFill>
                  <a:srgbClr val="00B050"/>
                </a:solidFill>
              </a:rPr>
              <a:t>tagging.replace</a:t>
            </a:r>
            <a:r>
              <a:rPr lang="en" altLang="ko-Kore-KR" sz="1200" dirty="0">
                <a:solidFill>
                  <a:srgbClr val="00B050"/>
                </a:solidFill>
              </a:rPr>
              <a:t>('stop', 'play') : __tagging = __</a:t>
            </a:r>
            <a:r>
              <a:rPr lang="en" altLang="ko-Kore-KR" sz="1200" dirty="0" err="1">
                <a:solidFill>
                  <a:srgbClr val="00B050"/>
                </a:solidFill>
              </a:rPr>
              <a:t>tagging.replace</a:t>
            </a:r>
            <a:r>
              <a:rPr lang="en" altLang="ko-Kore-KR" sz="1200" dirty="0">
                <a:solidFill>
                  <a:srgbClr val="00B050"/>
                </a:solidFill>
              </a:rPr>
              <a:t>('play', 'stop’);</a:t>
            </a:r>
          </a:p>
          <a:p>
            <a:r>
              <a:rPr lang="en" altLang="ko-Kore-KR" sz="1200" dirty="0">
                <a:solidFill>
                  <a:srgbClr val="00B050"/>
                </a:solidFill>
              </a:rPr>
              <a:t>            __</a:t>
            </a:r>
            <a:r>
              <a:rPr lang="en" altLang="ko-Kore-KR" sz="1200" dirty="0" err="1">
                <a:solidFill>
                  <a:srgbClr val="00B050"/>
                </a:solidFill>
              </a:rPr>
              <a:t>videoBtn.setAttribute</a:t>
            </a:r>
            <a:r>
              <a:rPr lang="en" altLang="ko-Kore-KR" sz="1200" dirty="0">
                <a:solidFill>
                  <a:srgbClr val="00B050"/>
                </a:solidFill>
              </a:rPr>
              <a:t>('an-la', __tagging);</a:t>
            </a:r>
          </a:p>
          <a:p>
            <a:r>
              <a:rPr lang="en" altLang="ko-Kore-KR" sz="1200" dirty="0">
                <a:solidFill>
                  <a:srgbClr val="00B050"/>
                </a:solidFill>
              </a:rPr>
              <a:t>        },</a:t>
            </a:r>
          </a:p>
          <a:p>
            <a:r>
              <a:rPr lang="en" altLang="ko-Kore-KR" sz="1200" dirty="0"/>
              <a:t>    }</a:t>
            </a:r>
          </a:p>
          <a:p>
            <a:r>
              <a:rPr lang="en" altLang="ko-Kore-KR" sz="1200" dirty="0"/>
              <a:t>},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000E7F-C9D6-C546-B68C-6F8AE3815CEF}"/>
              </a:ext>
            </a:extLst>
          </p:cNvPr>
          <p:cNvSpPr/>
          <p:nvPr/>
        </p:nvSpPr>
        <p:spPr>
          <a:xfrm>
            <a:off x="4832646" y="376138"/>
            <a:ext cx="82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000" b="1" dirty="0"/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41687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5F3810-B32E-604F-BB94-DB000ABCC085}"/>
              </a:ext>
            </a:extLst>
          </p:cNvPr>
          <p:cNvSpPr/>
          <p:nvPr/>
        </p:nvSpPr>
        <p:spPr>
          <a:xfrm>
            <a:off x="417280" y="619655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dirty="0"/>
              <a:t>배운 부분</a:t>
            </a:r>
            <a:endParaRPr kumimoji="1" lang="en-US" altLang="ko-Kore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9B146-B58A-374D-AE86-6D7C0206E594}"/>
              </a:ext>
            </a:extLst>
          </p:cNvPr>
          <p:cNvSpPr txBox="1"/>
          <p:nvPr/>
        </p:nvSpPr>
        <p:spPr>
          <a:xfrm>
            <a:off x="417280" y="1365041"/>
            <a:ext cx="4504759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반복되는 코드 공통화 작업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간소화 작업</a:t>
            </a:r>
            <a:r>
              <a:rPr kumimoji="1" lang="en-US" altLang="ko-KR" sz="1400" dirty="0">
                <a:latin typeface="+mn-ea"/>
              </a:rPr>
              <a:t>) - </a:t>
            </a:r>
            <a:r>
              <a:rPr kumimoji="1" lang="ko-KR" altLang="en-US" sz="1400" dirty="0">
                <a:latin typeface="+mn-ea"/>
              </a:rPr>
              <a:t>반나절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97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AA939A-A990-1144-A4C1-B4F59303DC14}"/>
              </a:ext>
            </a:extLst>
          </p:cNvPr>
          <p:cNvSpPr txBox="1"/>
          <p:nvPr/>
        </p:nvSpPr>
        <p:spPr>
          <a:xfrm>
            <a:off x="3948149" y="2386498"/>
            <a:ext cx="4295701" cy="151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4000" dirty="0"/>
              <a:t>4.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QLED – height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2400" dirty="0"/>
              <a:t>(</a:t>
            </a:r>
            <a:r>
              <a:rPr lang="en" altLang="ko-Kore-KR" sz="2400" dirty="0"/>
              <a:t>VD_COMMON</a:t>
            </a:r>
            <a:r>
              <a:rPr kumimoji="1" lang="en-US" altLang="ko-KR" sz="2400" dirty="0"/>
              <a:t>)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67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E43F729-4FC6-6147-8B35-6189A4D21334}"/>
              </a:ext>
            </a:extLst>
          </p:cNvPr>
          <p:cNvSpPr/>
          <p:nvPr/>
        </p:nvSpPr>
        <p:spPr>
          <a:xfrm>
            <a:off x="417280" y="151824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000" dirty="0"/>
              <a:t>요구사항</a:t>
            </a:r>
            <a:endParaRPr kumimoji="1" lang="en-US" altLang="ko-Kore-KR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0FCB0-2043-054A-A37E-F82AB12BDA1C}"/>
              </a:ext>
            </a:extLst>
          </p:cNvPr>
          <p:cNvSpPr txBox="1"/>
          <p:nvPr/>
        </p:nvSpPr>
        <p:spPr>
          <a:xfrm>
            <a:off x="417280" y="897210"/>
            <a:ext cx="5806398" cy="6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latin typeface="+mn-ea"/>
              </a:rPr>
              <a:t>QLED –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resizing </a:t>
            </a:r>
            <a:r>
              <a:rPr kumimoji="1" lang="ko-KR" altLang="en-US" sz="1400" dirty="0">
                <a:latin typeface="+mn-ea"/>
              </a:rPr>
              <a:t>될 때 텍스트 길이에 따라 </a:t>
            </a:r>
            <a:r>
              <a:rPr kumimoji="1" lang="en-US" altLang="ko-KR" sz="1400" dirty="0">
                <a:latin typeface="+mn-ea"/>
              </a:rPr>
              <a:t>height </a:t>
            </a:r>
            <a:r>
              <a:rPr kumimoji="1" lang="ko-KR" altLang="en-US" sz="1400" dirty="0">
                <a:latin typeface="+mn-ea"/>
              </a:rPr>
              <a:t>값 변경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n-ea"/>
              </a:rPr>
              <a:t>              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lang="en" altLang="ko-Kore-KR" sz="1400" dirty="0" err="1">
                <a:latin typeface="+mn-ea"/>
              </a:rPr>
              <a:t>vd</a:t>
            </a:r>
            <a:r>
              <a:rPr lang="en" altLang="ko-Kore-KR" sz="1400" dirty="0">
                <a:latin typeface="+mn-ea"/>
              </a:rPr>
              <a:t>-</a:t>
            </a:r>
            <a:r>
              <a:rPr lang="en" altLang="ko-Kore-KR" sz="1400" dirty="0" err="1">
                <a:latin typeface="+mn-ea"/>
              </a:rPr>
              <a:t>qled</a:t>
            </a:r>
            <a:r>
              <a:rPr lang="en" altLang="ko-Kore-KR" sz="1400" dirty="0">
                <a:latin typeface="+mn-ea"/>
              </a:rPr>
              <a:t>-quality-end</a:t>
            </a:r>
            <a:r>
              <a:rPr lang="ko-KR" altLang="en-US" sz="1400" dirty="0">
                <a:latin typeface="+mn-ea"/>
              </a:rPr>
              <a:t> 의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높이값을</a:t>
            </a:r>
            <a:r>
              <a:rPr lang="ko-KR" altLang="en-US" sz="1400" dirty="0">
                <a:latin typeface="+mn-ea"/>
              </a:rPr>
              <a:t> </a:t>
            </a:r>
            <a:r>
              <a:rPr lang="en" altLang="ko-Kore-KR" sz="1400" dirty="0" err="1">
                <a:latin typeface="+mn-ea"/>
              </a:rPr>
              <a:t>vd</a:t>
            </a:r>
            <a:r>
              <a:rPr lang="en" altLang="ko-Kore-KR" sz="1400" dirty="0">
                <a:latin typeface="+mn-ea"/>
              </a:rPr>
              <a:t>-sticky-in</a:t>
            </a:r>
            <a:r>
              <a:rPr lang="en-US" altLang="ko-Kore-KR" sz="1400" dirty="0">
                <a:latin typeface="+mn-ea"/>
              </a:rPr>
              <a:t> </a:t>
            </a:r>
            <a:r>
              <a:rPr lang="ko-Kore-KR" altLang="en-US" sz="1400" dirty="0">
                <a:latin typeface="+mn-ea"/>
              </a:rPr>
              <a:t>에</a:t>
            </a:r>
            <a:r>
              <a:rPr lang="ko-KR" altLang="en-US" sz="1400" dirty="0">
                <a:latin typeface="+mn-ea"/>
              </a:rPr>
              <a:t> 넣어주기</a:t>
            </a:r>
            <a:r>
              <a:rPr kumimoji="1" lang="en-US" altLang="ko-KR" sz="14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13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A2F414-FCE6-1840-A40B-92C643F04D27}"/>
              </a:ext>
            </a:extLst>
          </p:cNvPr>
          <p:cNvSpPr txBox="1"/>
          <p:nvPr/>
        </p:nvSpPr>
        <p:spPr>
          <a:xfrm>
            <a:off x="417280" y="964943"/>
            <a:ext cx="7728269" cy="4144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400" dirty="0">
                <a:latin typeface="+mn-ea"/>
              </a:rPr>
              <a:t>const VD_COMMON = {</a:t>
            </a:r>
          </a:p>
          <a:p>
            <a:r>
              <a:rPr kumimoji="1" lang="en-US" altLang="ko-KR" sz="1400" dirty="0">
                <a:latin typeface="+mn-ea"/>
              </a:rPr>
              <a:t>    </a:t>
            </a:r>
            <a:r>
              <a:rPr lang="en" altLang="ko-Kore-KR" sz="1400" dirty="0">
                <a:latin typeface="+mn-ea"/>
              </a:rPr>
              <a:t>AUTOCHANGE: {</a:t>
            </a:r>
          </a:p>
          <a:p>
            <a:r>
              <a:rPr lang="en" altLang="ko-Kore-KR" sz="1400" dirty="0">
                <a:latin typeface="+mn-ea"/>
              </a:rPr>
              <a:t>        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HEIGHT: function () {</a:t>
            </a:r>
          </a:p>
          <a:p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           let __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stickyIn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= 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document.querySelectorAll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('.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vd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-sticky-copy .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vd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-sticky-in');</a:t>
            </a:r>
          </a:p>
          <a:p>
            <a:br>
              <a:rPr lang="en" altLang="ko-Kore-KR" sz="1400" dirty="0">
                <a:solidFill>
                  <a:srgbClr val="00B050"/>
                </a:solidFill>
                <a:latin typeface="+mn-ea"/>
              </a:rPr>
            </a:b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           [].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forEach.call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(__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stickyIn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, (__el) =&gt; {</a:t>
            </a:r>
          </a:p>
          <a:p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               let __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stickyEnd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= __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el.querySelectorAll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(`[class$="end"]`);</a:t>
            </a:r>
          </a:p>
          <a:p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               [].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forEach.call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(__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stickyEnd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, (__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elEnd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) =&gt; {</a:t>
            </a:r>
          </a:p>
          <a:p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                    if ((VD_COMMON.ELEM.__WINDOW_HEIGHT - 86) - __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elEnd.offsetHeight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&lt; 0) {</a:t>
            </a:r>
          </a:p>
          <a:p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                        __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el.style.height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= `${__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elEnd.offsetHeight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}px`;</a:t>
            </a:r>
          </a:p>
          <a:p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                    } else {</a:t>
            </a:r>
          </a:p>
          <a:p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                        __</a:t>
            </a:r>
            <a:r>
              <a:rPr lang="en" altLang="ko-Kore-KR" sz="1400" dirty="0" err="1">
                <a:solidFill>
                  <a:srgbClr val="00B050"/>
                </a:solidFill>
                <a:latin typeface="+mn-ea"/>
              </a:rPr>
              <a:t>el.removeAttribute</a:t>
            </a:r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('style’);</a:t>
            </a:r>
          </a:p>
          <a:p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                    }</a:t>
            </a:r>
          </a:p>
          <a:p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                });</a:t>
            </a:r>
          </a:p>
          <a:p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            });</a:t>
            </a:r>
          </a:p>
          <a:p>
            <a:r>
              <a:rPr lang="en" altLang="ko-Kore-KR" sz="1400" dirty="0">
                <a:solidFill>
                  <a:srgbClr val="00B050"/>
                </a:solidFill>
                <a:latin typeface="+mn-ea"/>
              </a:rPr>
              <a:t>         },</a:t>
            </a:r>
          </a:p>
          <a:p>
            <a:r>
              <a:rPr lang="en" altLang="ko-Kore-KR" sz="1400" dirty="0">
                <a:latin typeface="+mn-ea"/>
              </a:rPr>
              <a:t>     },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42D953-546F-8142-9335-F538AD794CC7}"/>
              </a:ext>
            </a:extLst>
          </p:cNvPr>
          <p:cNvSpPr/>
          <p:nvPr/>
        </p:nvSpPr>
        <p:spPr>
          <a:xfrm>
            <a:off x="417280" y="376138"/>
            <a:ext cx="82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000" b="1" dirty="0"/>
              <a:t>TO-BE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8C763DA-0ED6-E34D-8CF1-8A5F0A326D23}"/>
              </a:ext>
            </a:extLst>
          </p:cNvPr>
          <p:cNvCxnSpPr/>
          <p:nvPr/>
        </p:nvCxnSpPr>
        <p:spPr>
          <a:xfrm>
            <a:off x="417280" y="843980"/>
            <a:ext cx="113513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3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A87200-A782-434E-BAF5-964FB457C9C3}"/>
              </a:ext>
            </a:extLst>
          </p:cNvPr>
          <p:cNvSpPr txBox="1"/>
          <p:nvPr/>
        </p:nvSpPr>
        <p:spPr>
          <a:xfrm>
            <a:off x="486888" y="1206757"/>
            <a:ext cx="6806863" cy="4444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dirty="0"/>
              <a:t>1.</a:t>
            </a:r>
            <a:r>
              <a:rPr kumimoji="1" lang="ko-KR" altLang="en-US" dirty="0"/>
              <a:t> 자판기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지뢰찾기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QLED - stop/play (tagging)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R" dirty="0"/>
              <a:t>QLED - text height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/>
              <a:t>5.</a:t>
            </a:r>
            <a:r>
              <a:rPr kumimoji="1" lang="ko-KR" altLang="en-US" dirty="0"/>
              <a:t> </a:t>
            </a:r>
            <a:r>
              <a:rPr kumimoji="1" lang="en-US" altLang="ko-KR" dirty="0"/>
              <a:t>QLED – accessary (</a:t>
            </a:r>
            <a:r>
              <a:rPr kumimoji="1" lang="ko-KR" altLang="en-US" dirty="0" err="1"/>
              <a:t>리모콘</a:t>
            </a:r>
            <a:r>
              <a:rPr kumimoji="1"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/>
              <a:t>6.</a:t>
            </a:r>
            <a:r>
              <a:rPr kumimoji="1" lang="ko-KR" altLang="en-US" dirty="0"/>
              <a:t> </a:t>
            </a:r>
            <a:r>
              <a:rPr kumimoji="1" lang="en-US" altLang="ko-KR" dirty="0"/>
              <a:t>QLED - design section (</a:t>
            </a:r>
            <a:r>
              <a:rPr kumimoji="1" lang="ko-KR" altLang="en-US" dirty="0"/>
              <a:t>화면 중심을 기점으로 </a:t>
            </a:r>
            <a:r>
              <a:rPr kumimoji="1" lang="ko-KR" altLang="en-US" dirty="0" err="1"/>
              <a:t>인터랙션</a:t>
            </a:r>
            <a:r>
              <a:rPr kumimoji="1"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/>
              <a:t>7.</a:t>
            </a:r>
            <a:r>
              <a:rPr kumimoji="1" lang="ko-KR" altLang="en-US" dirty="0"/>
              <a:t> </a:t>
            </a:r>
            <a:r>
              <a:rPr kumimoji="1" lang="en-US" altLang="ko-KR" dirty="0"/>
              <a:t>GMJ – filter, </a:t>
            </a:r>
            <a:r>
              <a:rPr kumimoji="1" lang="en-US" altLang="ko-KR" dirty="0" err="1"/>
              <a:t>url</a:t>
            </a:r>
            <a:r>
              <a:rPr kumimoji="1" lang="en-US" altLang="ko-KR" dirty="0"/>
              <a:t> parameter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/>
              <a:t>8.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Galaxymobile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jp</a:t>
            </a:r>
            <a:r>
              <a:rPr kumimoji="1" lang="en-US" altLang="ko-KR" dirty="0"/>
              <a:t>) –</a:t>
            </a:r>
            <a:r>
              <a:rPr kumimoji="1" lang="ko-KR" altLang="en-US" dirty="0"/>
              <a:t> 팝업 내 일본어 </a:t>
            </a:r>
            <a:r>
              <a:rPr kumimoji="1" lang="ko-KR" altLang="en-US" dirty="0" err="1"/>
              <a:t>표기변경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모바일 화면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영상</a:t>
            </a:r>
            <a:endParaRPr kumimoji="1" lang="en-US" altLang="ko-KR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DB52A63-AD25-8149-B959-0BA8F1336DDF}"/>
              </a:ext>
            </a:extLst>
          </p:cNvPr>
          <p:cNvCxnSpPr/>
          <p:nvPr/>
        </p:nvCxnSpPr>
        <p:spPr>
          <a:xfrm>
            <a:off x="486888" y="522514"/>
            <a:ext cx="11067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부제목 2">
            <a:extLst>
              <a:ext uri="{FF2B5EF4-FFF2-40B4-BE49-F238E27FC236}">
                <a16:creationId xmlns:a16="http://schemas.microsoft.com/office/drawing/2014/main" id="{670326B4-3874-5C46-BDA7-F1A42532BEE7}"/>
              </a:ext>
            </a:extLst>
          </p:cNvPr>
          <p:cNvSpPr txBox="1">
            <a:spLocks/>
          </p:cNvSpPr>
          <p:nvPr/>
        </p:nvSpPr>
        <p:spPr>
          <a:xfrm>
            <a:off x="486888" y="262454"/>
            <a:ext cx="4700649" cy="260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ko-KR" altLang="en-US" sz="1400" dirty="0"/>
              <a:t>목차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7546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5F3810-B32E-604F-BB94-DB000ABCC085}"/>
              </a:ext>
            </a:extLst>
          </p:cNvPr>
          <p:cNvSpPr/>
          <p:nvPr/>
        </p:nvSpPr>
        <p:spPr>
          <a:xfrm>
            <a:off x="417280" y="619655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dirty="0"/>
              <a:t>배운 부분</a:t>
            </a:r>
            <a:endParaRPr kumimoji="1" lang="en-US" altLang="ko-Kore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9B146-B58A-374D-AE86-6D7C0206E594}"/>
              </a:ext>
            </a:extLst>
          </p:cNvPr>
          <p:cNvSpPr txBox="1"/>
          <p:nvPr/>
        </p:nvSpPr>
        <p:spPr>
          <a:xfrm>
            <a:off x="417280" y="1365041"/>
            <a:ext cx="3846566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latin typeface="+mn-ea"/>
              </a:rPr>
              <a:t>Resizing</a:t>
            </a:r>
            <a:r>
              <a:rPr kumimoji="1" lang="ko-KR" altLang="en-US" sz="1400" dirty="0">
                <a:latin typeface="+mn-ea"/>
              </a:rPr>
              <a:t>에 따라 </a:t>
            </a:r>
            <a:r>
              <a:rPr kumimoji="1" lang="en-US" altLang="ko-KR" sz="1400" dirty="0">
                <a:latin typeface="+mn-ea"/>
              </a:rPr>
              <a:t>value </a:t>
            </a:r>
            <a:r>
              <a:rPr kumimoji="1" lang="ko-KR" altLang="en-US" sz="1400" dirty="0">
                <a:latin typeface="+mn-ea"/>
              </a:rPr>
              <a:t>값을 변경하는 </a:t>
            </a:r>
            <a:r>
              <a:rPr kumimoji="1" lang="ko-KR" altLang="en-US" sz="1400" dirty="0" err="1">
                <a:latin typeface="+mn-ea"/>
              </a:rPr>
              <a:t>로직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5378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3B1DE7-E03F-CD4E-9A66-0FFBD6DDB460}"/>
              </a:ext>
            </a:extLst>
          </p:cNvPr>
          <p:cNvSpPr txBox="1"/>
          <p:nvPr/>
        </p:nvSpPr>
        <p:spPr>
          <a:xfrm>
            <a:off x="3231374" y="2767280"/>
            <a:ext cx="5729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+mj-ea"/>
                <a:ea typeface="+mj-ea"/>
              </a:rPr>
              <a:t>5.</a:t>
            </a:r>
            <a:r>
              <a:rPr kumimoji="1" lang="ko-KR" altLang="en-US" sz="4000" dirty="0">
                <a:latin typeface="+mj-ea"/>
                <a:ea typeface="+mj-ea"/>
              </a:rPr>
              <a:t> </a:t>
            </a:r>
            <a:r>
              <a:rPr kumimoji="1" lang="en-US" altLang="ko-KR" sz="4000" dirty="0"/>
              <a:t>QLED – accessary </a:t>
            </a:r>
            <a:r>
              <a:rPr kumimoji="1" lang="en-US" altLang="ko-KR" sz="2400" dirty="0"/>
              <a:t>(</a:t>
            </a:r>
            <a:r>
              <a:rPr kumimoji="1" lang="ko-KR" altLang="en-US" sz="2400" dirty="0" err="1"/>
              <a:t>리모콘</a:t>
            </a:r>
            <a:r>
              <a:rPr kumimoji="1" lang="en-US" altLang="ko-KR" sz="2400" dirty="0"/>
              <a:t>)</a:t>
            </a:r>
            <a:endParaRPr kumimoji="1" lang="ko-Kore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0627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D1A740-573C-DD48-B5EC-E48BD71D433D}"/>
              </a:ext>
            </a:extLst>
          </p:cNvPr>
          <p:cNvSpPr/>
          <p:nvPr/>
        </p:nvSpPr>
        <p:spPr>
          <a:xfrm>
            <a:off x="417280" y="151824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000" dirty="0"/>
              <a:t>요구사항</a:t>
            </a:r>
            <a:endParaRPr kumimoji="1" lang="en-US" altLang="ko-Kore-KR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D49AB-D134-384C-8505-FC4E80D83FAA}"/>
              </a:ext>
            </a:extLst>
          </p:cNvPr>
          <p:cNvSpPr txBox="1"/>
          <p:nvPr/>
        </p:nvSpPr>
        <p:spPr>
          <a:xfrm>
            <a:off x="417280" y="897210"/>
            <a:ext cx="5421484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latin typeface="+mn-ea"/>
              </a:rPr>
              <a:t>QLED –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accessory </a:t>
            </a:r>
            <a:r>
              <a:rPr kumimoji="1" lang="ko-KR" altLang="en-US" sz="1400" dirty="0" err="1">
                <a:latin typeface="+mn-ea"/>
              </a:rPr>
              <a:t>리모콘</a:t>
            </a:r>
            <a:r>
              <a:rPr kumimoji="1" lang="ko-KR" altLang="en-US" sz="1400" dirty="0">
                <a:latin typeface="+mn-ea"/>
              </a:rPr>
              <a:t> 애니메이션 동일하게 만들기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en-US" altLang="ko-KR" sz="1400" dirty="0" err="1">
                <a:latin typeface="+mn-ea"/>
              </a:rPr>
              <a:t>gsap</a:t>
            </a:r>
            <a:r>
              <a:rPr kumimoji="1" lang="en-US" altLang="ko-KR" sz="1400" dirty="0">
                <a:latin typeface="+mn-ea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19E9E6-3FBE-D449-A7AC-B6A91F1D1FB7}"/>
              </a:ext>
            </a:extLst>
          </p:cNvPr>
          <p:cNvSpPr/>
          <p:nvPr/>
        </p:nvSpPr>
        <p:spPr>
          <a:xfrm>
            <a:off x="417280" y="2119294"/>
            <a:ext cx="42915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000" dirty="0"/>
              <a:t>코드 작성에 실패한 이유</a:t>
            </a:r>
            <a:endParaRPr kumimoji="1" lang="en-US" altLang="ko-Kore-KR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6DDDB-1C3A-0742-ADEB-55E8ADC2EEB4}"/>
              </a:ext>
            </a:extLst>
          </p:cNvPr>
          <p:cNvSpPr txBox="1"/>
          <p:nvPr/>
        </p:nvSpPr>
        <p:spPr>
          <a:xfrm>
            <a:off x="417280" y="2864680"/>
            <a:ext cx="4653838" cy="1020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계산식에 대한 이해도 부족</a:t>
            </a:r>
            <a:r>
              <a:rPr kumimoji="1" lang="en-US" altLang="ko-KR" sz="1400" dirty="0">
                <a:latin typeface="+mn-ea"/>
              </a:rPr>
              <a:t> (</a:t>
            </a:r>
            <a:r>
              <a:rPr kumimoji="1" lang="ko-KR" altLang="en-US" sz="1400" dirty="0">
                <a:latin typeface="+mn-ea"/>
              </a:rPr>
              <a:t>능력상 부족</a:t>
            </a:r>
            <a:r>
              <a:rPr kumimoji="1" lang="en-US" altLang="ko-KR" sz="1400" dirty="0">
                <a:latin typeface="+mn-ea"/>
              </a:rPr>
              <a:t>) – X</a:t>
            </a:r>
            <a:r>
              <a:rPr kumimoji="1" lang="ko-KR" altLang="en-US" sz="1400" dirty="0">
                <a:latin typeface="+mn-ea"/>
              </a:rPr>
              <a:t>축</a:t>
            </a:r>
            <a:r>
              <a:rPr kumimoji="1" lang="en-US" altLang="ko-KR" sz="1400" dirty="0">
                <a:latin typeface="+mn-ea"/>
              </a:rPr>
              <a:t>, Y</a:t>
            </a:r>
            <a:r>
              <a:rPr kumimoji="1" lang="ko-KR" altLang="en-US" sz="1400" dirty="0">
                <a:latin typeface="+mn-ea"/>
              </a:rPr>
              <a:t>축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부등호 사용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여러 방법에 대한 시도</a:t>
            </a:r>
            <a:endParaRPr kumimoji="1" lang="en-US" altLang="ko-KR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103B8E-57C7-644D-BD39-F2D47CBE94EC}"/>
              </a:ext>
            </a:extLst>
          </p:cNvPr>
          <p:cNvSpPr/>
          <p:nvPr/>
        </p:nvSpPr>
        <p:spPr>
          <a:xfrm>
            <a:off x="417280" y="4810518"/>
            <a:ext cx="18101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000" dirty="0"/>
              <a:t>부족한 점</a:t>
            </a:r>
            <a:endParaRPr kumimoji="1" lang="en-US" altLang="ko-Kore-KR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8D101-20C1-A343-9EEB-38BF7F7EB0CB}"/>
              </a:ext>
            </a:extLst>
          </p:cNvPr>
          <p:cNvSpPr txBox="1"/>
          <p:nvPr/>
        </p:nvSpPr>
        <p:spPr>
          <a:xfrm>
            <a:off x="417280" y="5555904"/>
            <a:ext cx="6080511" cy="1020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latin typeface="+mn-ea"/>
              </a:rPr>
              <a:t>Gsap</a:t>
            </a:r>
            <a:r>
              <a:rPr kumimoji="1" lang="en-US" altLang="ko-KR" sz="1400" dirty="0">
                <a:latin typeface="+mn-ea"/>
              </a:rPr>
              <a:t> </a:t>
            </a:r>
            <a:r>
              <a:rPr kumimoji="1" lang="ko-KR" altLang="en-US" sz="1400" dirty="0">
                <a:latin typeface="+mn-ea"/>
              </a:rPr>
              <a:t>에 대한 이해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계산식에 대한 이해도가 부족</a:t>
            </a:r>
            <a:r>
              <a:rPr kumimoji="1" lang="en-US" altLang="ko-KR" sz="1400" dirty="0">
                <a:latin typeface="+mn-ea"/>
              </a:rPr>
              <a:t>. </a:t>
            </a:r>
            <a:r>
              <a:rPr kumimoji="1" lang="ko-KR" altLang="en-US" sz="1400" dirty="0">
                <a:latin typeface="+mn-ea"/>
              </a:rPr>
              <a:t>추후에는 관련된 능력을 습득할 것이다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여러 방법을 시도해볼 것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162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3B1DE7-E03F-CD4E-9A66-0FFBD6DDB460}"/>
              </a:ext>
            </a:extLst>
          </p:cNvPr>
          <p:cNvSpPr txBox="1"/>
          <p:nvPr/>
        </p:nvSpPr>
        <p:spPr>
          <a:xfrm>
            <a:off x="2961887" y="2265007"/>
            <a:ext cx="6268226" cy="150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4000" dirty="0">
                <a:latin typeface="+mj-ea"/>
                <a:ea typeface="+mj-ea"/>
              </a:rPr>
              <a:t>6.</a:t>
            </a:r>
            <a:r>
              <a:rPr kumimoji="1" lang="ko-KR" altLang="en-US" sz="4000" dirty="0">
                <a:latin typeface="+mj-ea"/>
                <a:ea typeface="+mj-ea"/>
              </a:rPr>
              <a:t> </a:t>
            </a:r>
            <a:r>
              <a:rPr kumimoji="1" lang="en-US" altLang="ko-KR" sz="4000" dirty="0">
                <a:latin typeface="+mj-ea"/>
                <a:ea typeface="+mj-ea"/>
              </a:rPr>
              <a:t>QLED – design section </a:t>
            </a:r>
            <a:r>
              <a:rPr kumimoji="1" lang="en-US" altLang="ko-KR" sz="2400" dirty="0">
                <a:latin typeface="+mj-ea"/>
                <a:ea typeface="+mj-ea"/>
              </a:rPr>
              <a:t>(</a:t>
            </a:r>
            <a:r>
              <a:rPr kumimoji="1" lang="ko-KR" altLang="en-US" sz="2400" dirty="0">
                <a:latin typeface="+mj-ea"/>
                <a:ea typeface="+mj-ea"/>
              </a:rPr>
              <a:t>화면 중심을 기준으로 </a:t>
            </a:r>
            <a:r>
              <a:rPr kumimoji="1" lang="ko-KR" altLang="en-US" sz="2400" dirty="0" err="1">
                <a:latin typeface="+mj-ea"/>
                <a:ea typeface="+mj-ea"/>
              </a:rPr>
              <a:t>인터랙션</a:t>
            </a:r>
            <a:r>
              <a:rPr kumimoji="1" lang="en-US" altLang="ko-KR" sz="2400" dirty="0">
                <a:latin typeface="+mj-ea"/>
                <a:ea typeface="+mj-ea"/>
              </a:rPr>
              <a:t>)</a:t>
            </a:r>
            <a:endParaRPr kumimoji="1" lang="ko-Kore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6982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A4EAE8-98EA-4944-AF76-90D85531B719}"/>
              </a:ext>
            </a:extLst>
          </p:cNvPr>
          <p:cNvSpPr/>
          <p:nvPr/>
        </p:nvSpPr>
        <p:spPr>
          <a:xfrm>
            <a:off x="417280" y="151824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000" dirty="0"/>
              <a:t>요구사항</a:t>
            </a:r>
            <a:endParaRPr kumimoji="1" lang="en-US" altLang="ko-Kore-KR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C1B23-6E96-0948-BD9C-3D1C63A248DA}"/>
              </a:ext>
            </a:extLst>
          </p:cNvPr>
          <p:cNvSpPr txBox="1"/>
          <p:nvPr/>
        </p:nvSpPr>
        <p:spPr>
          <a:xfrm>
            <a:off x="417280" y="897210"/>
            <a:ext cx="7547259" cy="696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latin typeface="+mn-ea"/>
              </a:rPr>
              <a:t>QLED –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design section </a:t>
            </a:r>
            <a:r>
              <a:rPr kumimoji="1" lang="ko-KR" altLang="en-US" sz="1400" dirty="0">
                <a:latin typeface="+mn-ea"/>
              </a:rPr>
              <a:t>에서 스크롤 할 때 가운데를 기점으로 이미지에 애니메이션 적용</a:t>
            </a:r>
            <a:endParaRPr kumimoji="1" lang="en-US" altLang="ko-KR" sz="1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400" dirty="0">
                <a:latin typeface="+mn-ea"/>
              </a:rPr>
              <a:t>        마지막 이미지가 화면 가운데로 올 수 있게 정렬</a:t>
            </a:r>
            <a:endParaRPr kumimoji="1" lang="en-US" altLang="ko-KR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628D12-9597-074E-95AE-9FB36B45B4B9}"/>
              </a:ext>
            </a:extLst>
          </p:cNvPr>
          <p:cNvSpPr/>
          <p:nvPr/>
        </p:nvSpPr>
        <p:spPr>
          <a:xfrm>
            <a:off x="417280" y="2309794"/>
            <a:ext cx="18101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000" dirty="0"/>
              <a:t>부족한 점</a:t>
            </a:r>
            <a:endParaRPr kumimoji="1" lang="en-US" altLang="ko-Kore-KR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3A29F-FA4B-0A4E-8C13-6C605310E21B}"/>
              </a:ext>
            </a:extLst>
          </p:cNvPr>
          <p:cNvSpPr txBox="1"/>
          <p:nvPr/>
        </p:nvSpPr>
        <p:spPr>
          <a:xfrm>
            <a:off x="417280" y="3055180"/>
            <a:ext cx="2214068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계산식에 대한 이해도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150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A2F414-FCE6-1840-A40B-92C643F04D27}"/>
              </a:ext>
            </a:extLst>
          </p:cNvPr>
          <p:cNvSpPr txBox="1"/>
          <p:nvPr/>
        </p:nvSpPr>
        <p:spPr>
          <a:xfrm>
            <a:off x="417280" y="507743"/>
            <a:ext cx="10132261" cy="669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300" dirty="0"/>
              <a:t>const VD_DESIGN = {</a:t>
            </a:r>
          </a:p>
          <a:p>
            <a:r>
              <a:rPr lang="en" altLang="ko-Kore-KR" sz="1300" dirty="0"/>
              <a:t>    CALC: {</a:t>
            </a:r>
          </a:p>
          <a:p>
            <a:r>
              <a:rPr lang="en" altLang="ko-Kore-KR" sz="1300" dirty="0"/>
              <a:t>        INNER_X: function (__this) {</a:t>
            </a:r>
          </a:p>
          <a:p>
            <a:r>
              <a:rPr lang="en" altLang="ko-Kore-KR" sz="1300" dirty="0"/>
              <a:t>            let value = 0;</a:t>
            </a:r>
          </a:p>
          <a:p>
            <a:pPr lvl="1"/>
            <a:r>
              <a:rPr lang="en" altLang="ko-Kore-KR" sz="1300" dirty="0"/>
              <a:t>const </a:t>
            </a:r>
            <a:r>
              <a:rPr lang="en" altLang="ko-Kore-KR" sz="1300" dirty="0" err="1"/>
              <a:t>itemList</a:t>
            </a:r>
            <a:r>
              <a:rPr lang="en" altLang="ko-Kore-KR" sz="1300" dirty="0"/>
              <a:t> = </a:t>
            </a:r>
            <a:r>
              <a:rPr lang="en" altLang="ko-Kore-KR" sz="1300" dirty="0" err="1"/>
              <a:t>document.querySelectorAll</a:t>
            </a:r>
            <a:r>
              <a:rPr lang="en" altLang="ko-Kore-KR" sz="1300" dirty="0"/>
              <a:t>(".</a:t>
            </a:r>
            <a:r>
              <a:rPr lang="en" altLang="ko-Kore-KR" sz="1300" dirty="0" err="1"/>
              <a:t>vd</a:t>
            </a:r>
            <a:r>
              <a:rPr lang="en" altLang="ko-Kore-KR" sz="1300" dirty="0"/>
              <a:t>-</a:t>
            </a:r>
            <a:r>
              <a:rPr lang="en" altLang="ko-Kore-KR" sz="1300" dirty="0" err="1"/>
              <a:t>qled</a:t>
            </a:r>
            <a:r>
              <a:rPr lang="en" altLang="ko-Kore-KR" sz="1300" dirty="0"/>
              <a:t>-design .</a:t>
            </a:r>
            <a:r>
              <a:rPr lang="en" altLang="ko-Kore-KR" sz="1300" dirty="0" err="1"/>
              <a:t>vd</a:t>
            </a:r>
            <a:r>
              <a:rPr lang="en" altLang="ko-Kore-KR" sz="1300" dirty="0"/>
              <a:t>-design-item-list li");</a:t>
            </a:r>
          </a:p>
          <a:p>
            <a:pPr lvl="1"/>
            <a:r>
              <a:rPr lang="en" altLang="ko-Kore-KR" sz="1300" dirty="0" err="1"/>
              <a:t>itemList.forEach</a:t>
            </a:r>
            <a:r>
              <a:rPr lang="en" altLang="ko-Kore-KR" sz="1300" dirty="0"/>
              <a:t>((item) =&gt; {</a:t>
            </a:r>
          </a:p>
          <a:p>
            <a:pPr lvl="2"/>
            <a:r>
              <a:rPr lang="en" altLang="ko-Kore-KR" sz="1300" dirty="0"/>
              <a:t>const </a:t>
            </a:r>
            <a:r>
              <a:rPr lang="en" altLang="ko-Kore-KR" sz="1300" dirty="0" err="1"/>
              <a:t>itemLeft</a:t>
            </a:r>
            <a:r>
              <a:rPr lang="en" altLang="ko-Kore-KR" sz="1300" dirty="0"/>
              <a:t> = </a:t>
            </a:r>
            <a:r>
              <a:rPr lang="en" altLang="ko-Kore-KR" sz="1300" dirty="0" err="1"/>
              <a:t>item.offsetLeft</a:t>
            </a:r>
            <a:r>
              <a:rPr lang="en" altLang="ko-Kore-KR" sz="1300" dirty="0"/>
              <a:t>;</a:t>
            </a:r>
          </a:p>
          <a:p>
            <a:pPr lvl="2"/>
            <a:r>
              <a:rPr lang="en" altLang="ko-Kore-KR" sz="1300" dirty="0"/>
              <a:t>const </a:t>
            </a:r>
            <a:r>
              <a:rPr lang="en" altLang="ko-Kore-KR" sz="1300" dirty="0" err="1"/>
              <a:t>innerWidth</a:t>
            </a:r>
            <a:r>
              <a:rPr lang="en" altLang="ko-Kore-KR" sz="1300" dirty="0"/>
              <a:t> = VD_DESIGN.ELEM.__</a:t>
            </a:r>
            <a:r>
              <a:rPr lang="en" altLang="ko-Kore-KR" sz="1300" dirty="0" err="1"/>
              <a:t>INNER.offsetWidth</a:t>
            </a:r>
            <a:r>
              <a:rPr lang="en" altLang="ko-Kore-KR" sz="1300" dirty="0"/>
              <a:t>;</a:t>
            </a:r>
          </a:p>
          <a:p>
            <a:pPr lvl="2"/>
            <a:r>
              <a:rPr lang="en" altLang="ko-Kore-KR" sz="1300" dirty="0"/>
              <a:t>const </a:t>
            </a:r>
            <a:r>
              <a:rPr lang="en" altLang="ko-Kore-KR" sz="1300" dirty="0" err="1"/>
              <a:t>itemImgWidth</a:t>
            </a:r>
            <a:r>
              <a:rPr lang="en" altLang="ko-Kore-KR" sz="1300" dirty="0"/>
              <a:t> = </a:t>
            </a:r>
            <a:r>
              <a:rPr lang="en" altLang="ko-Kore-KR" sz="1300" dirty="0" err="1"/>
              <a:t>item.querySelector</a:t>
            </a:r>
            <a:r>
              <a:rPr lang="en" altLang="ko-Kore-KR" sz="1300" dirty="0"/>
              <a:t>("</a:t>
            </a:r>
            <a:r>
              <a:rPr lang="en" altLang="ko-Kore-KR" sz="1300" dirty="0" err="1"/>
              <a:t>img</a:t>
            </a:r>
            <a:r>
              <a:rPr lang="en" altLang="ko-Kore-KR" sz="1300" dirty="0"/>
              <a:t>").</a:t>
            </a:r>
            <a:r>
              <a:rPr lang="en" altLang="ko-Kore-KR" sz="1300" dirty="0" err="1"/>
              <a:t>offsetWidth</a:t>
            </a:r>
            <a:r>
              <a:rPr lang="en" altLang="ko-Kore-KR" sz="1300" dirty="0"/>
              <a:t>;</a:t>
            </a:r>
          </a:p>
          <a:p>
            <a:pPr lvl="2"/>
            <a:r>
              <a:rPr lang="en" altLang="ko-Kore-KR" sz="1300" dirty="0"/>
              <a:t>value = </a:t>
            </a:r>
            <a:r>
              <a:rPr lang="en" altLang="ko-Kore-KR" sz="1300" dirty="0" err="1"/>
              <a:t>Math.round</a:t>
            </a:r>
            <a:r>
              <a:rPr lang="en" altLang="ko-Kore-KR" sz="1300" dirty="0"/>
              <a:t>(-</a:t>
            </a:r>
            <a:r>
              <a:rPr lang="en" altLang="ko-Kore-KR" sz="1300" dirty="0" err="1"/>
              <a:t>itemLeft</a:t>
            </a:r>
            <a:r>
              <a:rPr lang="en" altLang="ko-Kore-KR" sz="1300" dirty="0"/>
              <a:t> + ((</a:t>
            </a:r>
            <a:r>
              <a:rPr lang="en" altLang="ko-Kore-KR" sz="1300" dirty="0" err="1"/>
              <a:t>innerWidth</a:t>
            </a:r>
            <a:r>
              <a:rPr lang="en" altLang="ko-Kore-KR" sz="1300" dirty="0"/>
              <a:t> - </a:t>
            </a:r>
            <a:r>
              <a:rPr lang="en" altLang="ko-Kore-KR" sz="1300" dirty="0" err="1"/>
              <a:t>itemImgWidth</a:t>
            </a:r>
            <a:r>
              <a:rPr lang="en" altLang="ko-Kore-KR" sz="1300" dirty="0"/>
              <a:t>) /2));</a:t>
            </a:r>
          </a:p>
          <a:p>
            <a:pPr lvl="2"/>
            <a:br>
              <a:rPr lang="en" altLang="ko-Kore-KR" sz="1300" dirty="0"/>
            </a:br>
            <a:r>
              <a:rPr lang="en" altLang="ko-Kore-KR" sz="1300" dirty="0"/>
              <a:t>const matrix = </a:t>
            </a:r>
            <a:r>
              <a:rPr lang="en" altLang="ko-Kore-KR" sz="1300" dirty="0" err="1"/>
              <a:t>window.getComputedStyle</a:t>
            </a:r>
            <a:r>
              <a:rPr lang="en" altLang="ko-Kore-KR" sz="1300" dirty="0"/>
              <a:t>(VD_DESIGN.ELEM.__INNER).transform;</a:t>
            </a:r>
          </a:p>
          <a:p>
            <a:pPr lvl="2"/>
            <a:r>
              <a:rPr lang="en" altLang="ko-Kore-KR" sz="1300" dirty="0"/>
              <a:t>const translate = </a:t>
            </a:r>
            <a:r>
              <a:rPr lang="en" altLang="ko-Kore-KR" sz="1300" dirty="0" err="1"/>
              <a:t>matrix.match</a:t>
            </a:r>
            <a:r>
              <a:rPr lang="en" altLang="ko-Kore-KR" sz="1300" dirty="0"/>
              <a:t>(/matrix.*\((.+)\)/)[1].split(', ');</a:t>
            </a:r>
          </a:p>
          <a:p>
            <a:pPr lvl="1"/>
            <a:br>
              <a:rPr lang="en" altLang="ko-Kore-KR" sz="1300" dirty="0"/>
            </a:br>
            <a:r>
              <a:rPr lang="en" altLang="ko-Kore-KR" sz="1300" dirty="0"/>
              <a:t>	let </a:t>
            </a:r>
            <a:r>
              <a:rPr lang="en" altLang="ko-Kore-KR" sz="1300" dirty="0" err="1"/>
              <a:t>innerXValue</a:t>
            </a:r>
            <a:r>
              <a:rPr lang="en" altLang="ko-Kore-KR" sz="1300" dirty="0"/>
              <a:t>;</a:t>
            </a:r>
          </a:p>
          <a:p>
            <a:pPr lvl="1"/>
            <a:r>
              <a:rPr lang="en" altLang="ko-Kore-KR" sz="1300" dirty="0"/>
              <a:t>	</a:t>
            </a:r>
            <a:r>
              <a:rPr lang="en" altLang="ko-Kore-KR" sz="1300" dirty="0" err="1"/>
              <a:t>innerXValue</a:t>
            </a:r>
            <a:r>
              <a:rPr lang="en" altLang="ko-Kore-KR" sz="1300" dirty="0"/>
              <a:t> = </a:t>
            </a:r>
            <a:r>
              <a:rPr lang="en" altLang="ko-Kore-KR" sz="1300" dirty="0" err="1"/>
              <a:t>Math.round</a:t>
            </a:r>
            <a:r>
              <a:rPr lang="en" altLang="ko-Kore-KR" sz="1300" dirty="0"/>
              <a:t>(</a:t>
            </a:r>
            <a:r>
              <a:rPr lang="en" altLang="ko-Kore-KR" sz="1300" dirty="0" err="1"/>
              <a:t>parseInt</a:t>
            </a:r>
            <a:r>
              <a:rPr lang="en" altLang="ko-Kore-KR" sz="1300" dirty="0"/>
              <a:t>(translate[4]));</a:t>
            </a:r>
          </a:p>
          <a:p>
            <a:pPr lvl="1"/>
            <a:r>
              <a:rPr lang="en" altLang="ko-Kore-KR" sz="1300" dirty="0"/>
              <a:t>	value &gt;= </a:t>
            </a:r>
            <a:r>
              <a:rPr lang="en" altLang="ko-Kore-KR" sz="1300" dirty="0" err="1"/>
              <a:t>innerXValue</a:t>
            </a:r>
            <a:r>
              <a:rPr lang="en" altLang="ko-Kore-KR" sz="1300" dirty="0"/>
              <a:t> ? </a:t>
            </a:r>
            <a:r>
              <a:rPr lang="en" altLang="ko-Kore-KR" sz="1300" dirty="0" err="1"/>
              <a:t>item.querySelector</a:t>
            </a:r>
            <a:r>
              <a:rPr lang="en" altLang="ko-Kore-KR" sz="1300" dirty="0"/>
              <a:t>("</a:t>
            </a:r>
            <a:r>
              <a:rPr lang="en" altLang="ko-Kore-KR" sz="1300" dirty="0" err="1"/>
              <a:t>img</a:t>
            </a:r>
            <a:r>
              <a:rPr lang="en" altLang="ko-Kore-KR" sz="1300" dirty="0"/>
              <a:t>").</a:t>
            </a:r>
            <a:r>
              <a:rPr lang="en" altLang="ko-Kore-KR" sz="1300" dirty="0" err="1"/>
              <a:t>classList.add</a:t>
            </a:r>
            <a:r>
              <a:rPr lang="en" altLang="ko-Kore-KR" sz="1300" dirty="0"/>
              <a:t>("</a:t>
            </a:r>
            <a:r>
              <a:rPr lang="en" altLang="ko-Kore-KR" sz="1300" dirty="0" err="1"/>
              <a:t>imgScale</a:t>
            </a:r>
            <a:r>
              <a:rPr lang="en" altLang="ko-Kore-KR" sz="1300" dirty="0"/>
              <a:t>") : </a:t>
            </a:r>
            <a:r>
              <a:rPr lang="en" altLang="ko-Kore-KR" sz="1300" dirty="0" err="1"/>
              <a:t>item.querySelector</a:t>
            </a:r>
            <a:r>
              <a:rPr lang="en" altLang="ko-Kore-KR" sz="1300" dirty="0"/>
              <a:t>("</a:t>
            </a:r>
            <a:r>
              <a:rPr lang="en" altLang="ko-Kore-KR" sz="1300" dirty="0" err="1"/>
              <a:t>img</a:t>
            </a:r>
            <a:r>
              <a:rPr lang="en" altLang="ko-Kore-KR" sz="1300" dirty="0"/>
              <a:t>").</a:t>
            </a:r>
            <a:r>
              <a:rPr lang="en" altLang="ko-Kore-KR" sz="1300" dirty="0" err="1"/>
              <a:t>classList.remove</a:t>
            </a:r>
            <a:r>
              <a:rPr lang="en" altLang="ko-Kore-KR" sz="1300" dirty="0"/>
              <a:t>("</a:t>
            </a:r>
            <a:r>
              <a:rPr lang="en" altLang="ko-Kore-KR" sz="1300" dirty="0" err="1"/>
              <a:t>imgScale</a:t>
            </a:r>
            <a:r>
              <a:rPr lang="en" altLang="ko-Kore-KR" sz="1300" dirty="0"/>
              <a:t>");</a:t>
            </a:r>
          </a:p>
          <a:p>
            <a:pPr lvl="1"/>
            <a:r>
              <a:rPr lang="en" altLang="ko-Kore-KR" sz="1300" dirty="0"/>
              <a:t>})</a:t>
            </a:r>
          </a:p>
          <a:p>
            <a:r>
              <a:rPr lang="en" altLang="ko-Kore-KR" sz="1300" dirty="0"/>
              <a:t>        </a:t>
            </a:r>
            <a:r>
              <a:rPr lang="en-US" altLang="ko-KR" sz="1300" dirty="0"/>
              <a:t>},</a:t>
            </a:r>
          </a:p>
          <a:p>
            <a:r>
              <a:rPr lang="en" altLang="ko-Kore-KR" sz="1300" dirty="0"/>
              <a:t>        X: function () {</a:t>
            </a:r>
          </a:p>
          <a:p>
            <a:r>
              <a:rPr lang="en" altLang="ko-Kore-KR" sz="1300" dirty="0"/>
              <a:t>             if (VD_COMMON.ELEM.__WINDOW_WIDTH &gt; 767) {</a:t>
            </a:r>
          </a:p>
          <a:p>
            <a:r>
              <a:rPr lang="en" altLang="ko-Kore-KR" sz="1300" dirty="0"/>
              <a:t>             if (!__</a:t>
            </a:r>
            <a:r>
              <a:rPr lang="en" altLang="ko-Kore-KR" sz="1300" dirty="0" err="1"/>
              <a:t>rtl</a:t>
            </a:r>
            <a:r>
              <a:rPr lang="en" altLang="ko-Kore-KR" sz="1300" dirty="0"/>
              <a:t>) value -= </a:t>
            </a:r>
            <a:r>
              <a:rPr lang="en" altLang="ko-Kore-KR" sz="1300" dirty="0" err="1"/>
              <a:t>document.querySelector</a:t>
            </a:r>
            <a:r>
              <a:rPr lang="en" altLang="ko-Kore-KR" sz="1300" dirty="0"/>
              <a:t>('.</a:t>
            </a:r>
            <a:r>
              <a:rPr lang="en" altLang="ko-Kore-KR" sz="1300" dirty="0" err="1"/>
              <a:t>vd</a:t>
            </a:r>
            <a:r>
              <a:rPr lang="en" altLang="ko-Kore-KR" sz="1300" dirty="0"/>
              <a:t>-</a:t>
            </a:r>
            <a:r>
              <a:rPr lang="en" altLang="ko-Kore-KR" sz="1300" dirty="0" err="1"/>
              <a:t>qled</a:t>
            </a:r>
            <a:r>
              <a:rPr lang="en" altLang="ko-Kore-KR" sz="1300" dirty="0"/>
              <a:t>-design .vd-txt-wrap.vd-txt-type01').</a:t>
            </a:r>
            <a:r>
              <a:rPr lang="en" altLang="ko-Kore-KR" sz="1300" dirty="0" err="1"/>
              <a:t>offsetLeft</a:t>
            </a:r>
            <a:r>
              <a:rPr lang="en" altLang="ko-Kore-KR" sz="1300" dirty="0"/>
              <a:t>;</a:t>
            </a:r>
          </a:p>
          <a:p>
            <a:r>
              <a:rPr lang="en" altLang="ko-Kore-KR" sz="1300" dirty="0"/>
              <a:t>             if (__</a:t>
            </a:r>
            <a:r>
              <a:rPr lang="en" altLang="ko-Kore-KR" sz="1300" dirty="0" err="1"/>
              <a:t>rtl</a:t>
            </a:r>
            <a:r>
              <a:rPr lang="en" altLang="ko-Kore-KR" sz="1300" dirty="0"/>
              <a:t>) {</a:t>
            </a:r>
          </a:p>
          <a:p>
            <a:r>
              <a:rPr lang="en" altLang="ko-Kore-KR" sz="1300" dirty="0"/>
              <a:t>                 const </a:t>
            </a:r>
            <a:r>
              <a:rPr lang="en" altLang="ko-Kore-KR" sz="1300" dirty="0" err="1"/>
              <a:t>vdContInner</a:t>
            </a:r>
            <a:r>
              <a:rPr lang="en" altLang="ko-Kore-KR" sz="1300" dirty="0"/>
              <a:t> = </a:t>
            </a:r>
            <a:r>
              <a:rPr lang="en" altLang="ko-Kore-KR" sz="1300" dirty="0" err="1"/>
              <a:t>document.querySelector</a:t>
            </a:r>
            <a:r>
              <a:rPr lang="en" altLang="ko-Kore-KR" sz="1300" dirty="0"/>
              <a:t>(".</a:t>
            </a:r>
            <a:r>
              <a:rPr lang="en" altLang="ko-Kore-KR" sz="1300" dirty="0" err="1"/>
              <a:t>vd</a:t>
            </a:r>
            <a:r>
              <a:rPr lang="en" altLang="ko-Kore-KR" sz="1300" dirty="0"/>
              <a:t>-</a:t>
            </a:r>
            <a:r>
              <a:rPr lang="en" altLang="ko-Kore-KR" sz="1300" dirty="0" err="1"/>
              <a:t>qled</a:t>
            </a:r>
            <a:r>
              <a:rPr lang="en" altLang="ko-Kore-KR" sz="1300" dirty="0"/>
              <a:t>-design .</a:t>
            </a:r>
            <a:r>
              <a:rPr lang="en" altLang="ko-Kore-KR" sz="1300" dirty="0" err="1"/>
              <a:t>vd</a:t>
            </a:r>
            <a:r>
              <a:rPr lang="en" altLang="ko-Kore-KR" sz="1300" dirty="0"/>
              <a:t>-</a:t>
            </a:r>
            <a:r>
              <a:rPr lang="en" altLang="ko-Kore-KR" sz="1300" dirty="0" err="1"/>
              <a:t>cont</a:t>
            </a:r>
            <a:r>
              <a:rPr lang="en" altLang="ko-Kore-KR" sz="1300" dirty="0"/>
              <a:t>-inner");</a:t>
            </a:r>
          </a:p>
          <a:p>
            <a:r>
              <a:rPr lang="en" altLang="ko-Kore-KR" sz="1300" dirty="0"/>
              <a:t>                 const </a:t>
            </a:r>
            <a:r>
              <a:rPr lang="en" altLang="ko-Kore-KR" sz="1300" dirty="0" err="1"/>
              <a:t>marginRight</a:t>
            </a:r>
            <a:r>
              <a:rPr lang="en" altLang="ko-Kore-KR" sz="1300" dirty="0"/>
              <a:t> = </a:t>
            </a:r>
            <a:r>
              <a:rPr lang="en" altLang="ko-Kore-KR" sz="1300" dirty="0" err="1"/>
              <a:t>Math.round</a:t>
            </a:r>
            <a:r>
              <a:rPr lang="en" altLang="ko-Kore-KR" sz="1300" dirty="0"/>
              <a:t>(</a:t>
            </a:r>
            <a:r>
              <a:rPr lang="en" altLang="ko-Kore-KR" sz="1300" dirty="0" err="1"/>
              <a:t>window.getComputedStyle</a:t>
            </a:r>
            <a:r>
              <a:rPr lang="en" altLang="ko-Kore-KR" sz="1300" dirty="0"/>
              <a:t>(</a:t>
            </a:r>
            <a:r>
              <a:rPr lang="en" altLang="ko-Kore-KR" sz="1300" dirty="0" err="1"/>
              <a:t>vdContInner</a:t>
            </a:r>
            <a:r>
              <a:rPr lang="en" altLang="ko-Kore-KR" sz="1300" dirty="0"/>
              <a:t>).</a:t>
            </a:r>
            <a:r>
              <a:rPr lang="en" altLang="ko-Kore-KR" sz="1300" dirty="0" err="1"/>
              <a:t>getPropertyValue</a:t>
            </a:r>
            <a:r>
              <a:rPr lang="en" altLang="ko-Kore-KR" sz="1300" dirty="0"/>
              <a:t>("margin-right").replace(/[^0-9^.]/g, ''));</a:t>
            </a:r>
          </a:p>
          <a:p>
            <a:r>
              <a:rPr lang="en" altLang="ko-Kore-KR" sz="1300" dirty="0"/>
              <a:t>                 const </a:t>
            </a:r>
            <a:r>
              <a:rPr lang="en" altLang="ko-Kore-KR" sz="1300" dirty="0" err="1"/>
              <a:t>paddingRight</a:t>
            </a:r>
            <a:r>
              <a:rPr lang="en" altLang="ko-Kore-KR" sz="1300" dirty="0"/>
              <a:t> = </a:t>
            </a:r>
            <a:r>
              <a:rPr lang="en" altLang="ko-Kore-KR" sz="1300" dirty="0" err="1"/>
              <a:t>Math.round</a:t>
            </a:r>
            <a:r>
              <a:rPr lang="en" altLang="ko-Kore-KR" sz="1300" dirty="0"/>
              <a:t>(</a:t>
            </a:r>
            <a:r>
              <a:rPr lang="en" altLang="ko-Kore-KR" sz="1300" dirty="0" err="1"/>
              <a:t>window.getComputedStyle</a:t>
            </a:r>
            <a:r>
              <a:rPr lang="en" altLang="ko-Kore-KR" sz="1300" dirty="0"/>
              <a:t>(</a:t>
            </a:r>
            <a:r>
              <a:rPr lang="en" altLang="ko-Kore-KR" sz="1300" dirty="0" err="1"/>
              <a:t>vdContInner</a:t>
            </a:r>
            <a:r>
              <a:rPr lang="en" altLang="ko-Kore-KR" sz="1300" dirty="0"/>
              <a:t>).</a:t>
            </a:r>
            <a:r>
              <a:rPr lang="en" altLang="ko-Kore-KR" sz="1300" dirty="0" err="1"/>
              <a:t>getPropertyValue</a:t>
            </a:r>
            <a:r>
              <a:rPr lang="en" altLang="ko-Kore-KR" sz="1300" dirty="0"/>
              <a:t>("padding-right").replace(/[^0-9^.]/g, ''));</a:t>
            </a:r>
          </a:p>
          <a:p>
            <a:r>
              <a:rPr lang="en" altLang="ko-Kore-KR" sz="1300" dirty="0"/>
              <a:t>                 value -= (</a:t>
            </a:r>
            <a:r>
              <a:rPr lang="en" altLang="ko-Kore-KR" sz="1300" dirty="0" err="1"/>
              <a:t>marginRight</a:t>
            </a:r>
            <a:r>
              <a:rPr lang="en" altLang="ko-Kore-KR" sz="1300" dirty="0"/>
              <a:t> + </a:t>
            </a:r>
            <a:r>
              <a:rPr lang="en" altLang="ko-Kore-KR" sz="1300" dirty="0" err="1"/>
              <a:t>paddingRight</a:t>
            </a:r>
            <a:r>
              <a:rPr lang="en" altLang="ko-Kore-KR" sz="1300" dirty="0"/>
              <a:t>);</a:t>
            </a:r>
          </a:p>
          <a:p>
            <a:r>
              <a:rPr lang="en" altLang="ko-Kore-KR" sz="1300" dirty="0"/>
              <a:t>              }</a:t>
            </a:r>
            <a:br>
              <a:rPr lang="en" altLang="ko-Kore-KR" sz="1300" dirty="0"/>
            </a:br>
            <a:r>
              <a:rPr lang="en" altLang="ko-Kore-KR" sz="1300" dirty="0"/>
              <a:t>               __</a:t>
            </a:r>
            <a:r>
              <a:rPr lang="en" altLang="ko-Kore-KR" sz="1300" dirty="0" err="1"/>
              <a:t>vdDesignX</a:t>
            </a:r>
            <a:r>
              <a:rPr lang="en" altLang="ko-Kore-KR" sz="1300" dirty="0"/>
              <a:t> = __</a:t>
            </a:r>
            <a:r>
              <a:rPr lang="en" altLang="ko-Kore-KR" sz="1300" dirty="0" err="1"/>
              <a:t>rtl</a:t>
            </a:r>
            <a:r>
              <a:rPr lang="en" altLang="ko-Kore-KR" sz="1300" dirty="0"/>
              <a:t> !== true ? -(value) : value;</a:t>
            </a:r>
          </a:p>
          <a:p>
            <a:r>
              <a:rPr lang="en" altLang="ko-Kore-KR" sz="1300" dirty="0"/>
              <a:t>           }</a:t>
            </a:r>
          </a:p>
          <a:p>
            <a:r>
              <a:rPr lang="en-US" altLang="ko-KR" sz="1300" dirty="0"/>
              <a:t>        }</a:t>
            </a:r>
            <a:endParaRPr lang="en" altLang="ko-Kore-KR" sz="1300" dirty="0"/>
          </a:p>
          <a:p>
            <a:r>
              <a:rPr lang="en-US" altLang="ko-KR" sz="1300" dirty="0"/>
              <a:t>    }</a:t>
            </a:r>
            <a:endParaRPr lang="en" altLang="ko-Kore-KR" sz="1300" dirty="0"/>
          </a:p>
          <a:p>
            <a:r>
              <a:rPr lang="en-US" altLang="ko-KR" sz="1300" dirty="0"/>
              <a:t>}</a:t>
            </a:r>
            <a:endParaRPr lang="en" altLang="ko-Kore-KR" sz="13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42D953-546F-8142-9335-F538AD794CC7}"/>
              </a:ext>
            </a:extLst>
          </p:cNvPr>
          <p:cNvSpPr/>
          <p:nvPr/>
        </p:nvSpPr>
        <p:spPr>
          <a:xfrm>
            <a:off x="417280" y="-4862"/>
            <a:ext cx="82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000" b="1" dirty="0"/>
              <a:t>TO-BE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8C763DA-0ED6-E34D-8CF1-8A5F0A326D23}"/>
              </a:ext>
            </a:extLst>
          </p:cNvPr>
          <p:cNvCxnSpPr/>
          <p:nvPr/>
        </p:nvCxnSpPr>
        <p:spPr>
          <a:xfrm>
            <a:off x="417280" y="424880"/>
            <a:ext cx="113513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41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B5A9B2-3512-FC4F-8F91-1DBC8E8DBFC2}"/>
              </a:ext>
            </a:extLst>
          </p:cNvPr>
          <p:cNvSpPr txBox="1"/>
          <p:nvPr/>
        </p:nvSpPr>
        <p:spPr>
          <a:xfrm>
            <a:off x="2885687" y="2721114"/>
            <a:ext cx="642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+mj-ea"/>
                <a:ea typeface="+mj-ea"/>
              </a:rPr>
              <a:t>7.</a:t>
            </a:r>
            <a:r>
              <a:rPr kumimoji="1" lang="ko-KR" altLang="en-US" sz="4000" dirty="0">
                <a:latin typeface="+mj-ea"/>
                <a:ea typeface="+mj-ea"/>
              </a:rPr>
              <a:t> </a:t>
            </a:r>
            <a:r>
              <a:rPr kumimoji="1" lang="en-US" altLang="ko-KR" sz="4000" dirty="0"/>
              <a:t>GMJ – filter, </a:t>
            </a:r>
            <a:r>
              <a:rPr kumimoji="1" lang="en-US" altLang="ko-KR" sz="4000" dirty="0" err="1"/>
              <a:t>url</a:t>
            </a:r>
            <a:r>
              <a:rPr kumimoji="1" lang="en-US" altLang="ko-KR" sz="4000" dirty="0"/>
              <a:t> parameter</a:t>
            </a:r>
            <a:endParaRPr kumimoji="1" lang="ko-Kore-KR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9986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8EEA12-1DBE-404E-B4C9-E3D90CDAE242}"/>
              </a:ext>
            </a:extLst>
          </p:cNvPr>
          <p:cNvSpPr/>
          <p:nvPr/>
        </p:nvSpPr>
        <p:spPr>
          <a:xfrm>
            <a:off x="739140" y="685800"/>
            <a:ext cx="10485120" cy="5804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7AF8A-55B0-204E-A0BC-32F0630639D3}"/>
              </a:ext>
            </a:extLst>
          </p:cNvPr>
          <p:cNvSpPr txBox="1"/>
          <p:nvPr/>
        </p:nvSpPr>
        <p:spPr>
          <a:xfrm>
            <a:off x="739140" y="31646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6F74AE-5877-2F48-BE25-EFA2AC0E4954}"/>
              </a:ext>
            </a:extLst>
          </p:cNvPr>
          <p:cNvSpPr/>
          <p:nvPr/>
        </p:nvSpPr>
        <p:spPr>
          <a:xfrm>
            <a:off x="1074420" y="1211104"/>
            <a:ext cx="9814560" cy="5083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91F03-93D0-A949-9728-6975554C4D61}"/>
              </a:ext>
            </a:extLst>
          </p:cNvPr>
          <p:cNvSpPr txBox="1"/>
          <p:nvPr/>
        </p:nvSpPr>
        <p:spPr>
          <a:xfrm>
            <a:off x="1074420" y="841772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resultData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E91DC4-306B-C546-89FF-9C9FB8E75D03}"/>
              </a:ext>
            </a:extLst>
          </p:cNvPr>
          <p:cNvSpPr/>
          <p:nvPr/>
        </p:nvSpPr>
        <p:spPr>
          <a:xfrm>
            <a:off x="1447983" y="1802726"/>
            <a:ext cx="9067434" cy="4318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0ED69-86BB-4F47-9663-6061FE40E623}"/>
              </a:ext>
            </a:extLst>
          </p:cNvPr>
          <p:cNvSpPr txBox="1"/>
          <p:nvPr/>
        </p:nvSpPr>
        <p:spPr>
          <a:xfrm>
            <a:off x="1447983" y="1433394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modelList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0BB9EA-B21A-7149-BB02-4731C8337328}"/>
              </a:ext>
            </a:extLst>
          </p:cNvPr>
          <p:cNvSpPr/>
          <p:nvPr/>
        </p:nvSpPr>
        <p:spPr>
          <a:xfrm>
            <a:off x="1821547" y="2288620"/>
            <a:ext cx="8320307" cy="3676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506C5-9E6B-4747-A73B-A0D5887570BB}"/>
              </a:ext>
            </a:extLst>
          </p:cNvPr>
          <p:cNvSpPr txBox="1"/>
          <p:nvPr/>
        </p:nvSpPr>
        <p:spPr>
          <a:xfrm>
            <a:off x="1821546" y="1919288"/>
            <a:ext cx="14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{} - item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DC32F1-163E-AC41-9526-D034709943D5}"/>
              </a:ext>
            </a:extLst>
          </p:cNvPr>
          <p:cNvSpPr txBox="1"/>
          <p:nvPr/>
        </p:nvSpPr>
        <p:spPr>
          <a:xfrm>
            <a:off x="2113829" y="2421930"/>
            <a:ext cx="77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fmyId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: </a:t>
            </a:r>
            <a:r>
              <a:rPr kumimoji="1" lang="en-US" altLang="ko-KR" dirty="0">
                <a:solidFill>
                  <a:srgbClr val="00B050"/>
                </a:solidFill>
              </a:rPr>
              <a:t>261</a:t>
            </a:r>
            <a:endParaRPr kumimoji="1" lang="en-US" altLang="ko-Kore-KR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9372F-696C-5146-AA83-6042BB70FF8A}"/>
              </a:ext>
            </a:extLst>
          </p:cNvPr>
          <p:cNvSpPr txBox="1"/>
          <p:nvPr/>
        </p:nvSpPr>
        <p:spPr>
          <a:xfrm>
            <a:off x="3185338" y="2405182"/>
            <a:ext cx="133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iaCd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:</a:t>
            </a:r>
            <a:endParaRPr kumimoji="1" lang="en-US" altLang="ko-Kore-KR" dirty="0"/>
          </a:p>
          <a:p>
            <a:r>
              <a:rPr lang="en" altLang="ko-Kore-KR" dirty="0">
                <a:solidFill>
                  <a:srgbClr val="00B050"/>
                </a:solidFill>
              </a:rPr>
              <a:t>CDCT0101</a:t>
            </a:r>
            <a:endParaRPr kumimoji="1" lang="en-US" altLang="ko-Kore-KR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262A9B-F134-774D-AF05-79FE39869997}"/>
              </a:ext>
            </a:extLst>
          </p:cNvPr>
          <p:cNvSpPr txBox="1"/>
          <p:nvPr/>
        </p:nvSpPr>
        <p:spPr>
          <a:xfrm>
            <a:off x="4564563" y="2426951"/>
            <a:ext cx="121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thumUrl</a:t>
            </a:r>
            <a:endParaRPr kumimoji="1" lang="en-US" altLang="ko-Kore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392325-7EF7-174D-A3B1-2740CA5D899F}"/>
              </a:ext>
            </a:extLst>
          </p:cNvPr>
          <p:cNvSpPr/>
          <p:nvPr/>
        </p:nvSpPr>
        <p:spPr>
          <a:xfrm>
            <a:off x="2082608" y="3445074"/>
            <a:ext cx="7353492" cy="2300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2FB1D-D89C-734E-8BB8-3F3113A15653}"/>
              </a:ext>
            </a:extLst>
          </p:cNvPr>
          <p:cNvSpPr txBox="1"/>
          <p:nvPr/>
        </p:nvSpPr>
        <p:spPr>
          <a:xfrm>
            <a:off x="2082607" y="3075742"/>
            <a:ext cx="121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relPrdList</a:t>
            </a:r>
            <a:endParaRPr kumimoji="1" lang="en-US" altLang="ko-Kore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8652C6-2823-D343-862F-7187286799E8}"/>
              </a:ext>
            </a:extLst>
          </p:cNvPr>
          <p:cNvSpPr txBox="1"/>
          <p:nvPr/>
        </p:nvSpPr>
        <p:spPr>
          <a:xfrm>
            <a:off x="2284631" y="3629125"/>
            <a:ext cx="121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prdName</a:t>
            </a:r>
            <a:endParaRPr kumimoji="1" lang="en-US" altLang="ko-Kore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3A82E-2A7E-104E-A58F-0ED4C119EE1E}"/>
              </a:ext>
            </a:extLst>
          </p:cNvPr>
          <p:cNvSpPr txBox="1"/>
          <p:nvPr/>
        </p:nvSpPr>
        <p:spPr>
          <a:xfrm>
            <a:off x="3501484" y="3629125"/>
            <a:ext cx="17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prdThumbnail</a:t>
            </a:r>
            <a:endParaRPr kumimoji="1" lang="en-US" altLang="ko-Kore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2D693E-47EC-264B-A1BE-D8B3C05BE459}"/>
              </a:ext>
            </a:extLst>
          </p:cNvPr>
          <p:cNvSpPr txBox="1"/>
          <p:nvPr/>
        </p:nvSpPr>
        <p:spPr>
          <a:xfrm>
            <a:off x="5290820" y="3620135"/>
            <a:ext cx="1216853" cy="37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carrier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D1D84F-F6F9-3141-81BB-2FD97757CCAB}"/>
              </a:ext>
            </a:extLst>
          </p:cNvPr>
          <p:cNvSpPr/>
          <p:nvPr/>
        </p:nvSpPr>
        <p:spPr>
          <a:xfrm>
            <a:off x="5312897" y="3962063"/>
            <a:ext cx="953283" cy="706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2DD82-CFFC-3C48-93A3-C67E298D808C}"/>
              </a:ext>
            </a:extLst>
          </p:cNvPr>
          <p:cNvSpPr txBox="1"/>
          <p:nvPr/>
        </p:nvSpPr>
        <p:spPr>
          <a:xfrm>
            <a:off x="5373273" y="4095810"/>
            <a:ext cx="1216853" cy="37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A0266C-9F36-F346-A522-1307E232B41D}"/>
              </a:ext>
            </a:extLst>
          </p:cNvPr>
          <p:cNvSpPr txBox="1"/>
          <p:nvPr/>
        </p:nvSpPr>
        <p:spPr>
          <a:xfrm>
            <a:off x="6568049" y="3629125"/>
            <a:ext cx="1216853" cy="37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colors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ACD710-7BEE-3142-A42E-6A77D392E39B}"/>
              </a:ext>
            </a:extLst>
          </p:cNvPr>
          <p:cNvSpPr/>
          <p:nvPr/>
        </p:nvSpPr>
        <p:spPr>
          <a:xfrm>
            <a:off x="6590126" y="3971053"/>
            <a:ext cx="1728960" cy="1192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69B8B0-A1C6-9D48-8699-EC2D29D90729}"/>
              </a:ext>
            </a:extLst>
          </p:cNvPr>
          <p:cNvSpPr txBox="1"/>
          <p:nvPr/>
        </p:nvSpPr>
        <p:spPr>
          <a:xfrm>
            <a:off x="6624315" y="4409907"/>
            <a:ext cx="1216853" cy="37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thumbnail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FE36DC-4BAE-FC44-B760-211DDF76C06B}"/>
              </a:ext>
            </a:extLst>
          </p:cNvPr>
          <p:cNvSpPr txBox="1"/>
          <p:nvPr/>
        </p:nvSpPr>
        <p:spPr>
          <a:xfrm>
            <a:off x="6732766" y="4034235"/>
            <a:ext cx="1216853" cy="37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name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195D5-CF00-3546-892F-2AE72138F5B5}"/>
              </a:ext>
            </a:extLst>
          </p:cNvPr>
          <p:cNvSpPr/>
          <p:nvPr/>
        </p:nvSpPr>
        <p:spPr>
          <a:xfrm>
            <a:off x="9480148" y="6525855"/>
            <a:ext cx="233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400" dirty="0">
                <a:solidFill>
                  <a:srgbClr val="00B050"/>
                </a:solidFill>
              </a:rPr>
              <a:t>?iaCd=CDCT0101&amp;fmyId=261</a:t>
            </a:r>
          </a:p>
        </p:txBody>
      </p:sp>
    </p:spTree>
    <p:extLst>
      <p:ext uri="{BB962C8B-B14F-4D97-AF65-F5344CB8AC3E}">
        <p14:creationId xmlns:p14="http://schemas.microsoft.com/office/powerpoint/2010/main" val="3272307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F934AC-1A7C-0340-A89D-AE59FF24C294}"/>
              </a:ext>
            </a:extLst>
          </p:cNvPr>
          <p:cNvSpPr txBox="1"/>
          <p:nvPr/>
        </p:nvSpPr>
        <p:spPr>
          <a:xfrm>
            <a:off x="417280" y="897210"/>
            <a:ext cx="8936934" cy="3935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400" dirty="0"/>
              <a:t>Fr1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url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파라미터에</a:t>
            </a:r>
            <a:r>
              <a:rPr kumimoji="1" lang="ko-KR" altLang="en-US" sz="1400" dirty="0"/>
              <a:t> 포함된 </a:t>
            </a:r>
            <a:r>
              <a:rPr kumimoji="1" lang="en-US" altLang="ko-KR" sz="1400" dirty="0" err="1"/>
              <a:t>iaCd</a:t>
            </a:r>
            <a:r>
              <a:rPr kumimoji="1" lang="ko-KR" altLang="en-US" sz="1400" dirty="0"/>
              <a:t>와 </a:t>
            </a:r>
            <a:r>
              <a:rPr kumimoji="1" lang="en-US" altLang="ko-KR" sz="1400" dirty="0" err="1"/>
              <a:t>fmyId</a:t>
            </a:r>
            <a:r>
              <a:rPr kumimoji="1" lang="en-US" altLang="ko-KR" sz="1400" dirty="0"/>
              <a:t> 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기반으로 표시되는 핸드폰 모델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컬러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통신사가 결정된다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Fr2. </a:t>
            </a:r>
            <a:r>
              <a:rPr kumimoji="1" lang="ko-KR" altLang="en-US" sz="1400" dirty="0"/>
              <a:t>핸드폰 모델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컬러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통신사를 선택할 수 있어야 하며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각 항목은 하나씩만 선택 가능하다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    Fr2.1. </a:t>
            </a:r>
            <a:r>
              <a:rPr kumimoji="1" lang="ko-KR" altLang="en-US" sz="1400" dirty="0"/>
              <a:t>첫 화면에서는 각 모델에서 가용한 컬러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항목들을 표시하고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선택할 수 있어야 한다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        Ex 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</a:t>
            </a:r>
            <a:r>
              <a:rPr kumimoji="1" lang="ko-KR" altLang="en-US" sz="1400" dirty="0"/>
              <a:t> 모델에서 </a:t>
            </a:r>
            <a:r>
              <a:rPr kumimoji="1" lang="en-US" altLang="ko-KR" sz="1400" dirty="0"/>
              <a:t>x, y </a:t>
            </a:r>
            <a:r>
              <a:rPr kumimoji="1" lang="ko-KR" altLang="en-US" sz="1400" dirty="0"/>
              <a:t>색상이 가능하고 </a:t>
            </a:r>
            <a:r>
              <a:rPr kumimoji="1" lang="en-US" altLang="ko-KR" sz="1400" dirty="0"/>
              <a:t>b</a:t>
            </a:r>
            <a:r>
              <a:rPr kumimoji="1" lang="ko-KR" altLang="en-US" sz="1400" dirty="0"/>
              <a:t> 모델에서 </a:t>
            </a:r>
            <a:r>
              <a:rPr kumimoji="1" lang="en-US" altLang="ko-KR" sz="1400" dirty="0"/>
              <a:t>y, z</a:t>
            </a:r>
            <a:r>
              <a:rPr kumimoji="1" lang="ko-KR" altLang="en-US" sz="1400" dirty="0"/>
              <a:t> 색상이 가능하다면 </a:t>
            </a:r>
            <a:r>
              <a:rPr kumimoji="1" lang="en-US" altLang="ko-KR" sz="1400" dirty="0"/>
              <a:t>x, y, z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선택할 수 있어야 한다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    Fr2.2. </a:t>
            </a:r>
            <a:r>
              <a:rPr kumimoji="1" lang="ko-KR" altLang="en-US" sz="1400" dirty="0"/>
              <a:t>첫 화면에서는 각 모델에서 가용한 통신사 항목들을 표시하고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선택할 수 있어야 한다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        Ex 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</a:t>
            </a:r>
            <a:r>
              <a:rPr kumimoji="1" lang="ko-KR" altLang="en-US" sz="1400" dirty="0"/>
              <a:t> 모델에서 </a:t>
            </a:r>
            <a:r>
              <a:rPr kumimoji="1" lang="en-US" altLang="ko-KR" sz="1400" dirty="0"/>
              <a:t>x, y </a:t>
            </a:r>
            <a:r>
              <a:rPr kumimoji="1" lang="ko-KR" altLang="en-US" sz="1400" dirty="0"/>
              <a:t>통신사가 가능하고 </a:t>
            </a:r>
            <a:r>
              <a:rPr kumimoji="1" lang="en-US" altLang="ko-KR" sz="1400" dirty="0"/>
              <a:t>b</a:t>
            </a:r>
            <a:r>
              <a:rPr kumimoji="1" lang="ko-KR" altLang="en-US" sz="1400" dirty="0"/>
              <a:t> 모델에서 </a:t>
            </a:r>
            <a:r>
              <a:rPr kumimoji="1" lang="en-US" altLang="ko-KR" sz="1400" dirty="0"/>
              <a:t>y, z</a:t>
            </a:r>
            <a:r>
              <a:rPr kumimoji="1" lang="ko-KR" altLang="en-US" sz="1400" dirty="0"/>
              <a:t> 통신사가 가능하다면 </a:t>
            </a:r>
            <a:r>
              <a:rPr kumimoji="1" lang="en-US" altLang="ko-KR" sz="1400" dirty="0"/>
              <a:t>x, y, z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선택할 수 있어야 한다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Fr3.</a:t>
            </a:r>
            <a:r>
              <a:rPr kumimoji="1" lang="ko-KR" altLang="en-US" sz="1400" dirty="0"/>
              <a:t> 선택한 핸드폰 모델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컬러에 따라 </a:t>
            </a:r>
            <a:r>
              <a:rPr kumimoji="1" lang="ko-KR" altLang="en-US" sz="1400" dirty="0" err="1"/>
              <a:t>썸네일</a:t>
            </a:r>
            <a:r>
              <a:rPr kumimoji="1" lang="ko-KR" altLang="en-US" sz="1400" dirty="0"/>
              <a:t> 이미지가 보여져야 한다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    Fr3.1. </a:t>
            </a:r>
            <a:r>
              <a:rPr kumimoji="1" lang="ko-KR" altLang="en-US" sz="1400" dirty="0"/>
              <a:t>선택한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핸드폰 모델에 해당되는 모델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컬러와 통신사를 </a:t>
            </a:r>
            <a:r>
              <a:rPr kumimoji="1" lang="en-US" altLang="ko-KR" sz="1400" dirty="0"/>
              <a:t>enable</a:t>
            </a:r>
            <a:r>
              <a:rPr kumimoji="1" lang="ko-KR" altLang="en-US" sz="1400" dirty="0"/>
              <a:t> 해준다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Fr4.</a:t>
            </a:r>
            <a:r>
              <a:rPr kumimoji="1" lang="ko-KR" altLang="en-US" sz="1400" dirty="0"/>
              <a:t> 선택한 핸드폰 모델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컬러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통신사에 맞는 </a:t>
            </a:r>
            <a:r>
              <a:rPr kumimoji="1" lang="en-US" altLang="ko-KR" sz="1400" dirty="0"/>
              <a:t>parameter </a:t>
            </a:r>
            <a:r>
              <a:rPr kumimoji="1" lang="ko-KR" altLang="en-US" sz="1400" dirty="0"/>
              <a:t>가 </a:t>
            </a:r>
            <a:r>
              <a:rPr kumimoji="1" lang="en-US" altLang="ko-KR" sz="1400" dirty="0" err="1"/>
              <a:t>url</a:t>
            </a:r>
            <a:r>
              <a:rPr kumimoji="1" lang="ko-KR" altLang="en-US" sz="1400" dirty="0"/>
              <a:t> 에 붙어야 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각 항목의 중복은 허용하지 않는다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Fr5.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parameter</a:t>
            </a:r>
            <a:r>
              <a:rPr kumimoji="1" lang="ko-KR" altLang="en-US" sz="1400" dirty="0"/>
              <a:t>의 우선순위는 모델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컬러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통신사 순이다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Fr6.</a:t>
            </a:r>
            <a:r>
              <a:rPr kumimoji="1" lang="ko-KR" altLang="en-US" sz="1400" dirty="0"/>
              <a:t> 모델을 클릭한 경우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기존에 있던 </a:t>
            </a:r>
            <a:r>
              <a:rPr kumimoji="1" lang="ko-KR" altLang="en-US" sz="1400" dirty="0" err="1"/>
              <a:t>파라미터는</a:t>
            </a:r>
            <a:r>
              <a:rPr kumimoji="1" lang="ko-KR" altLang="en-US" sz="1400" dirty="0"/>
              <a:t> 사라진다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context(</a:t>
            </a:r>
            <a:r>
              <a:rPr kumimoji="1" lang="ko-KR" altLang="en-US" sz="1400" dirty="0"/>
              <a:t>목차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도 사라진다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Fr7. </a:t>
            </a:r>
            <a:r>
              <a:rPr kumimoji="1" lang="ko-KR" altLang="en-US" sz="1400" dirty="0"/>
              <a:t>선택한 핸드폰 모델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컬러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통신사에 맞는 </a:t>
            </a:r>
            <a:r>
              <a:rPr kumimoji="1" lang="en-US" altLang="ko-KR" sz="1400" dirty="0"/>
              <a:t>context(</a:t>
            </a:r>
            <a:r>
              <a:rPr kumimoji="1" lang="ko-KR" altLang="en-US" sz="1400" dirty="0"/>
              <a:t>목차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가 보여져야 한다</a:t>
            </a:r>
            <a:r>
              <a:rPr kumimoji="1" lang="en-US" altLang="ko-KR" sz="14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EB4692-4FEA-C349-BFA4-65D0EF9A1AF3}"/>
              </a:ext>
            </a:extLst>
          </p:cNvPr>
          <p:cNvSpPr/>
          <p:nvPr/>
        </p:nvSpPr>
        <p:spPr>
          <a:xfrm>
            <a:off x="417280" y="151824"/>
            <a:ext cx="15440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3000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778781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D0CEE-2892-3448-8235-75A3A11597E2}"/>
              </a:ext>
            </a:extLst>
          </p:cNvPr>
          <p:cNvSpPr/>
          <p:nvPr/>
        </p:nvSpPr>
        <p:spPr>
          <a:xfrm>
            <a:off x="417280" y="151824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000" dirty="0"/>
              <a:t>구상</a:t>
            </a:r>
            <a:endParaRPr kumimoji="1" lang="en-US" altLang="ko-Kore-KR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8F8F-6FE8-BF41-9E60-0EAA671AE6A2}"/>
              </a:ext>
            </a:extLst>
          </p:cNvPr>
          <p:cNvSpPr txBox="1"/>
          <p:nvPr/>
        </p:nvSpPr>
        <p:spPr>
          <a:xfrm>
            <a:off x="417280" y="897210"/>
            <a:ext cx="6093463" cy="5867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latin typeface="+mn-ea"/>
              </a:rPr>
              <a:t>HTTP </a:t>
            </a:r>
            <a:r>
              <a:rPr kumimoji="1" lang="ko-KR" altLang="en-US" sz="1400" dirty="0">
                <a:latin typeface="+mn-ea"/>
              </a:rPr>
              <a:t>요청 전송 및 응답 처리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latin typeface="+mn-ea"/>
              </a:rPr>
              <a:t>url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parameter </a:t>
            </a:r>
            <a:r>
              <a:rPr kumimoji="1" lang="ko-KR" altLang="en-US" sz="1400" dirty="0">
                <a:latin typeface="+mn-ea"/>
              </a:rPr>
              <a:t>추가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latin typeface="+mn-ea"/>
              </a:rPr>
              <a:t>url</a:t>
            </a:r>
            <a:r>
              <a:rPr kumimoji="1" lang="en-US" altLang="ko-KR" sz="1400" dirty="0">
                <a:latin typeface="+mn-ea"/>
              </a:rPr>
              <a:t> Parameter</a:t>
            </a:r>
            <a:r>
              <a:rPr kumimoji="1" lang="ko-KR" altLang="en-US" sz="1400" dirty="0">
                <a:latin typeface="+mn-ea"/>
              </a:rPr>
              <a:t> 제거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핸드폰 모델 버튼 생성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컬러 버튼 생성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핸드폰 모델 버튼 클릭 시 해당</a:t>
            </a:r>
            <a:r>
              <a:rPr kumimoji="1" lang="en-US" altLang="ko-KR" sz="1400" dirty="0">
                <a:latin typeface="+mn-ea"/>
              </a:rPr>
              <a:t> </a:t>
            </a:r>
            <a:r>
              <a:rPr kumimoji="1" lang="ko-KR" altLang="en-US" sz="1400" dirty="0" err="1">
                <a:latin typeface="+mn-ea"/>
              </a:rPr>
              <a:t>썸네일</a:t>
            </a:r>
            <a:r>
              <a:rPr kumimoji="1" lang="ko-KR" altLang="en-US" sz="1400" dirty="0">
                <a:latin typeface="+mn-ea"/>
              </a:rPr>
              <a:t> 이미지</a:t>
            </a:r>
            <a:r>
              <a:rPr kumimoji="1" lang="en-US" altLang="ko-KR" sz="1400" dirty="0">
                <a:latin typeface="+mn-ea"/>
              </a:rPr>
              <a:t>,</a:t>
            </a:r>
            <a:r>
              <a:rPr kumimoji="1" lang="ko-KR" altLang="en-US" sz="1400" dirty="0">
                <a:latin typeface="+mn-ea"/>
              </a:rPr>
              <a:t> 정보</a:t>
            </a:r>
            <a:r>
              <a:rPr kumimoji="1" lang="en-US" altLang="ko-KR" sz="1400" dirty="0">
                <a:latin typeface="+mn-ea"/>
              </a:rPr>
              <a:t>(context) </a:t>
            </a:r>
            <a:r>
              <a:rPr kumimoji="1" lang="ko-KR" altLang="en-US" sz="1400" dirty="0">
                <a:latin typeface="+mn-ea"/>
              </a:rPr>
              <a:t>보여주기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컬러 버튼 정보</a:t>
            </a:r>
            <a:r>
              <a:rPr kumimoji="1" lang="en-US" altLang="ko-KR" sz="1400" dirty="0">
                <a:latin typeface="+mn-ea"/>
              </a:rPr>
              <a:t>(context) reset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컬러 버튼 비활성화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핸드폰 모델에 해당하지 않는 버튼 비활성화</a:t>
            </a:r>
            <a:r>
              <a:rPr kumimoji="1" lang="en-US" altLang="ko-KR" sz="14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컬러 버튼 활성화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핸드폰 모델에 해당하는 버튼 활성화</a:t>
            </a:r>
            <a:r>
              <a:rPr kumimoji="1" lang="en-US" altLang="ko-KR" sz="14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컬러 버튼 클릭 시 해당</a:t>
            </a:r>
            <a:r>
              <a:rPr kumimoji="1" lang="en-US" altLang="ko-KR" sz="1400" dirty="0">
                <a:latin typeface="+mn-ea"/>
              </a:rPr>
              <a:t> </a:t>
            </a:r>
            <a:r>
              <a:rPr kumimoji="1" lang="ko-KR" altLang="en-US" sz="1400" dirty="0" err="1">
                <a:latin typeface="+mn-ea"/>
              </a:rPr>
              <a:t>썸네일</a:t>
            </a:r>
            <a:r>
              <a:rPr kumimoji="1" lang="ko-KR" altLang="en-US" sz="1400" dirty="0">
                <a:latin typeface="+mn-ea"/>
              </a:rPr>
              <a:t> 이미지</a:t>
            </a:r>
            <a:r>
              <a:rPr kumimoji="1" lang="en-US" altLang="ko-KR" sz="1400" dirty="0">
                <a:latin typeface="+mn-ea"/>
              </a:rPr>
              <a:t>,</a:t>
            </a:r>
            <a:r>
              <a:rPr kumimoji="1" lang="ko-KR" altLang="en-US" sz="1400" dirty="0">
                <a:latin typeface="+mn-ea"/>
              </a:rPr>
              <a:t> 정보</a:t>
            </a:r>
            <a:r>
              <a:rPr kumimoji="1" lang="en-US" altLang="ko-KR" sz="1400" dirty="0">
                <a:latin typeface="+mn-ea"/>
              </a:rPr>
              <a:t>(context) </a:t>
            </a:r>
            <a:r>
              <a:rPr kumimoji="1" lang="ko-KR" altLang="en-US" sz="1400" dirty="0">
                <a:latin typeface="+mn-ea"/>
              </a:rPr>
              <a:t>보여주기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첫 화면에서 컬러 버튼만 클릭 시 해당 정보</a:t>
            </a:r>
            <a:r>
              <a:rPr kumimoji="1" lang="en-US" altLang="ko-KR" sz="1400" dirty="0">
                <a:latin typeface="+mn-ea"/>
              </a:rPr>
              <a:t>(context) </a:t>
            </a:r>
            <a:r>
              <a:rPr kumimoji="1" lang="ko-KR" altLang="en-US" sz="1400" dirty="0">
                <a:latin typeface="+mn-ea"/>
              </a:rPr>
              <a:t>보여주기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통신사 버튼 생성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통신사 버튼 클릭 시 해당</a:t>
            </a:r>
            <a:r>
              <a:rPr kumimoji="1" lang="en-US" altLang="ko-KR" sz="1400" dirty="0">
                <a:latin typeface="+mn-ea"/>
              </a:rPr>
              <a:t> </a:t>
            </a:r>
            <a:r>
              <a:rPr kumimoji="1" lang="ko-KR" altLang="en-US" sz="1400" dirty="0">
                <a:latin typeface="+mn-ea"/>
              </a:rPr>
              <a:t>정보</a:t>
            </a:r>
            <a:r>
              <a:rPr kumimoji="1" lang="en-US" altLang="ko-KR" sz="1400" dirty="0">
                <a:latin typeface="+mn-ea"/>
              </a:rPr>
              <a:t>(context) </a:t>
            </a:r>
            <a:r>
              <a:rPr kumimoji="1" lang="ko-KR" altLang="en-US" sz="1400" dirty="0">
                <a:latin typeface="+mn-ea"/>
              </a:rPr>
              <a:t>보여주기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첫 화면에서 통신사 버튼만 클릭 시 해당 정보</a:t>
            </a:r>
            <a:r>
              <a:rPr kumimoji="1" lang="en-US" altLang="ko-KR" sz="1400" dirty="0">
                <a:latin typeface="+mn-ea"/>
              </a:rPr>
              <a:t>(context) </a:t>
            </a:r>
            <a:r>
              <a:rPr kumimoji="1" lang="ko-KR" altLang="en-US" sz="1400" dirty="0">
                <a:latin typeface="+mn-ea"/>
              </a:rPr>
              <a:t>보여주기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통신사 버튼 비활성화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핸드폰 모델에 해당하지 않는 버튼 비활성화</a:t>
            </a:r>
            <a:r>
              <a:rPr kumimoji="1" lang="en-US" altLang="ko-KR" sz="14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컬러 버튼 활성화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핸드폰 모델에 해당하는 버튼 활성화</a:t>
            </a:r>
            <a:r>
              <a:rPr kumimoji="1" lang="en-US" altLang="ko-KR" sz="14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컬러 버튼 정보</a:t>
            </a:r>
            <a:r>
              <a:rPr kumimoji="1" lang="en-US" altLang="ko-KR" sz="1400" dirty="0">
                <a:latin typeface="+mn-ea"/>
              </a:rPr>
              <a:t>(context) reset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전체 레이아웃 그리기 및 해당 함수 호출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863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C3F22-1AD8-B34F-B6E6-0BF35310A087}"/>
              </a:ext>
            </a:extLst>
          </p:cNvPr>
          <p:cNvSpPr txBox="1"/>
          <p:nvPr/>
        </p:nvSpPr>
        <p:spPr>
          <a:xfrm>
            <a:off x="4146550" y="2721114"/>
            <a:ext cx="389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dirty="0"/>
              <a:t>1</a:t>
            </a:r>
            <a:r>
              <a:rPr kumimoji="1" lang="en-US" altLang="ko-KR" sz="4000" dirty="0"/>
              <a:t>.</a:t>
            </a:r>
            <a:r>
              <a:rPr kumimoji="1" lang="ko-KR" altLang="en-US" sz="4000" dirty="0"/>
              <a:t> </a:t>
            </a:r>
            <a:r>
              <a:rPr kumimoji="1" lang="ko-Kore-KR" altLang="en-US" sz="4000" dirty="0"/>
              <a:t>자판기</a:t>
            </a:r>
          </a:p>
        </p:txBody>
      </p:sp>
    </p:spTree>
    <p:extLst>
      <p:ext uri="{BB962C8B-B14F-4D97-AF65-F5344CB8AC3E}">
        <p14:creationId xmlns:p14="http://schemas.microsoft.com/office/powerpoint/2010/main" val="2841238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D0CEE-2892-3448-8235-75A3A11597E2}"/>
              </a:ext>
            </a:extLst>
          </p:cNvPr>
          <p:cNvSpPr/>
          <p:nvPr/>
        </p:nvSpPr>
        <p:spPr>
          <a:xfrm>
            <a:off x="417280" y="619655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dirty="0"/>
              <a:t>어려웠던 점</a:t>
            </a:r>
            <a:endParaRPr kumimoji="1" lang="en-US" altLang="ko-Kore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8F8F-6FE8-BF41-9E60-0EAA671AE6A2}"/>
              </a:ext>
            </a:extLst>
          </p:cNvPr>
          <p:cNvSpPr txBox="1"/>
          <p:nvPr/>
        </p:nvSpPr>
        <p:spPr>
          <a:xfrm>
            <a:off x="417280" y="1365041"/>
            <a:ext cx="2573140" cy="1020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 err="1">
                <a:latin typeface="+mn-ea"/>
              </a:rPr>
              <a:t>Url</a:t>
            </a:r>
            <a:r>
              <a:rPr kumimoji="1" lang="en-US" altLang="ko-KR" sz="1400" dirty="0">
                <a:latin typeface="+mn-ea"/>
              </a:rPr>
              <a:t> </a:t>
            </a:r>
            <a:r>
              <a:rPr kumimoji="1" lang="ko-KR" altLang="en-US" sz="1400" dirty="0">
                <a:latin typeface="+mn-ea"/>
              </a:rPr>
              <a:t>에 </a:t>
            </a:r>
            <a:r>
              <a:rPr kumimoji="1" lang="ko-KR" altLang="en-US" sz="1400" dirty="0" err="1">
                <a:latin typeface="+mn-ea"/>
              </a:rPr>
              <a:t>파라미터</a:t>
            </a:r>
            <a:r>
              <a:rPr kumimoji="1" lang="ko-KR" altLang="en-US" sz="1400" dirty="0">
                <a:latin typeface="+mn-ea"/>
              </a:rPr>
              <a:t> 추가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데이터 </a:t>
            </a:r>
            <a:r>
              <a:rPr kumimoji="1" lang="ko-KR" altLang="en-US" sz="1400" dirty="0" err="1">
                <a:latin typeface="+mn-ea"/>
              </a:rPr>
              <a:t>필터링이</a:t>
            </a:r>
            <a:r>
              <a:rPr kumimoji="1" lang="ko-KR" altLang="en-US" sz="1400" dirty="0">
                <a:latin typeface="+mn-ea"/>
              </a:rPr>
              <a:t> 어려웠음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데이터 가공이 어려웠음</a:t>
            </a:r>
            <a:endParaRPr kumimoji="1" lang="en-US" altLang="ko-KR" sz="14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5F3810-B32E-604F-BB94-DB000ABCC085}"/>
              </a:ext>
            </a:extLst>
          </p:cNvPr>
          <p:cNvSpPr/>
          <p:nvPr/>
        </p:nvSpPr>
        <p:spPr>
          <a:xfrm>
            <a:off x="5767030" y="619655"/>
            <a:ext cx="3299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dirty="0"/>
              <a:t>배운 것과 할 수 있는 것</a:t>
            </a:r>
            <a:endParaRPr kumimoji="1" lang="en-US" altLang="ko-Kore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9B146-B58A-374D-AE86-6D7C0206E594}"/>
              </a:ext>
            </a:extLst>
          </p:cNvPr>
          <p:cNvSpPr txBox="1"/>
          <p:nvPr/>
        </p:nvSpPr>
        <p:spPr>
          <a:xfrm>
            <a:off x="5767030" y="1365041"/>
            <a:ext cx="2456122" cy="696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해당 페이지와 같은 </a:t>
            </a:r>
            <a:r>
              <a:rPr kumimoji="1" lang="ko-KR" altLang="en-US" sz="1400" dirty="0" err="1">
                <a:latin typeface="+mn-ea"/>
              </a:rPr>
              <a:t>로직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데이터 가공을 배웠음</a:t>
            </a:r>
            <a:endParaRPr kumimoji="1" lang="en-US" altLang="ko-KR" sz="14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2FC1DF-F9F9-B64B-B465-4E9928E0B45C}"/>
              </a:ext>
            </a:extLst>
          </p:cNvPr>
          <p:cNvSpPr/>
          <p:nvPr/>
        </p:nvSpPr>
        <p:spPr>
          <a:xfrm>
            <a:off x="417280" y="405058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ore-KR" altLang="en-US" sz="2400" dirty="0"/>
              <a:t>아쉬운</a:t>
            </a:r>
            <a:r>
              <a:rPr kumimoji="1" lang="ko-KR" altLang="en-US" sz="2400" dirty="0"/>
              <a:t> 점</a:t>
            </a:r>
            <a:endParaRPr kumimoji="1" lang="en-US" altLang="ko-Kore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9392B-92B1-7740-9A27-2F90D6F3CAE3}"/>
              </a:ext>
            </a:extLst>
          </p:cNvPr>
          <p:cNvSpPr txBox="1"/>
          <p:nvPr/>
        </p:nvSpPr>
        <p:spPr>
          <a:xfrm>
            <a:off x="417280" y="4795973"/>
            <a:ext cx="3954929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스크립트 공통화 단위로 묶어서 </a:t>
            </a:r>
            <a:r>
              <a:rPr kumimoji="1" lang="ko-KR" altLang="en-US" sz="1400" dirty="0" err="1">
                <a:latin typeface="+mn-ea"/>
              </a:rPr>
              <a:t>구성해보기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3056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B5A9B2-3512-FC4F-8F91-1DBC8E8DBFC2}"/>
              </a:ext>
            </a:extLst>
          </p:cNvPr>
          <p:cNvSpPr txBox="1"/>
          <p:nvPr/>
        </p:nvSpPr>
        <p:spPr>
          <a:xfrm>
            <a:off x="2509643" y="2351782"/>
            <a:ext cx="7172713" cy="20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4000" dirty="0">
                <a:latin typeface="+mj-ea"/>
                <a:ea typeface="+mj-ea"/>
              </a:rPr>
              <a:t>8.</a:t>
            </a:r>
            <a:r>
              <a:rPr kumimoji="1" lang="ko-KR" altLang="en-US" sz="4000" dirty="0">
                <a:latin typeface="+mj-ea"/>
                <a:ea typeface="+mj-ea"/>
              </a:rPr>
              <a:t> </a:t>
            </a:r>
            <a:r>
              <a:rPr kumimoji="1" lang="en-US" altLang="ko-KR" sz="4000" dirty="0" err="1">
                <a:latin typeface="+mj-ea"/>
                <a:ea typeface="+mj-ea"/>
              </a:rPr>
              <a:t>Galaxymobile</a:t>
            </a:r>
            <a:r>
              <a:rPr kumimoji="1" lang="en-US" altLang="ko-KR" sz="4000" dirty="0">
                <a:latin typeface="+mj-ea"/>
                <a:ea typeface="+mj-ea"/>
              </a:rPr>
              <a:t>(</a:t>
            </a:r>
            <a:r>
              <a:rPr kumimoji="1" lang="en-US" altLang="ko-KR" sz="4000" dirty="0" err="1">
                <a:latin typeface="+mj-ea"/>
                <a:ea typeface="+mj-ea"/>
              </a:rPr>
              <a:t>jp</a:t>
            </a:r>
            <a:r>
              <a:rPr kumimoji="1" lang="en-US" altLang="ko-KR" sz="4000" dirty="0">
                <a:latin typeface="+mj-ea"/>
                <a:ea typeface="+mj-ea"/>
              </a:rPr>
              <a:t>) –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dirty="0">
                <a:latin typeface="+mj-ea"/>
                <a:ea typeface="+mj-ea"/>
              </a:rPr>
              <a:t>팝업 내 일본어 </a:t>
            </a:r>
            <a:r>
              <a:rPr kumimoji="1" lang="ko-KR" altLang="en-US" sz="2400" dirty="0" err="1">
                <a:latin typeface="+mj-ea"/>
                <a:ea typeface="+mj-ea"/>
              </a:rPr>
              <a:t>표기변경</a:t>
            </a:r>
            <a:r>
              <a:rPr kumimoji="1" lang="en-US" altLang="ko-KR" sz="2400" dirty="0">
                <a:latin typeface="+mj-ea"/>
                <a:ea typeface="+mj-ea"/>
              </a:rPr>
              <a:t>, </a:t>
            </a:r>
            <a:r>
              <a:rPr kumimoji="1" lang="en-US" altLang="ko-KR" sz="2400" dirty="0" err="1">
                <a:latin typeface="+mj-ea"/>
                <a:ea typeface="+mj-ea"/>
              </a:rPr>
              <a:t>gnb</a:t>
            </a:r>
            <a:r>
              <a:rPr kumimoji="1" lang="en-US" altLang="ko-KR" sz="2400" dirty="0">
                <a:latin typeface="+mj-ea"/>
                <a:ea typeface="+mj-ea"/>
              </a:rPr>
              <a:t>, </a:t>
            </a:r>
            <a:r>
              <a:rPr kumimoji="1" lang="ko-KR" altLang="en-US" sz="2400" dirty="0">
                <a:latin typeface="+mj-ea"/>
                <a:ea typeface="+mj-ea"/>
              </a:rPr>
              <a:t>모바일 화면 </a:t>
            </a:r>
            <a:r>
              <a:rPr kumimoji="1" lang="en-US" altLang="ko-KR" sz="2400" dirty="0">
                <a:latin typeface="+mj-ea"/>
                <a:ea typeface="+mj-ea"/>
              </a:rPr>
              <a:t>–</a:t>
            </a:r>
            <a:r>
              <a:rPr kumimoji="1" lang="ko-KR" altLang="en-US" sz="2400" dirty="0">
                <a:latin typeface="+mj-ea"/>
                <a:ea typeface="+mj-ea"/>
              </a:rPr>
              <a:t> 영상</a:t>
            </a:r>
            <a:endParaRPr kumimoji="1" lang="en-US" altLang="ko-KR" sz="24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ore-KR" sz="2400" dirty="0">
                <a:latin typeface="+mj-ea"/>
                <a:ea typeface="+mj-ea"/>
              </a:rPr>
              <a:t>(</a:t>
            </a:r>
            <a:r>
              <a:rPr kumimoji="1" lang="ko-Kore-KR" altLang="en-US" sz="2400" dirty="0">
                <a:latin typeface="+mj-ea"/>
                <a:ea typeface="+mj-ea"/>
              </a:rPr>
              <a:t>로컬라이징화 작업</a:t>
            </a:r>
            <a:r>
              <a:rPr kumimoji="1" lang="en-US" altLang="ko-Kore-KR" sz="2400" dirty="0">
                <a:latin typeface="+mj-ea"/>
                <a:ea typeface="+mj-ea"/>
              </a:rPr>
              <a:t>)</a:t>
            </a:r>
            <a:endParaRPr kumimoji="1" lang="ko-Kore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1103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D2000F-71A0-C543-B396-50DBBF690AF0}"/>
              </a:ext>
            </a:extLst>
          </p:cNvPr>
          <p:cNvSpPr/>
          <p:nvPr/>
        </p:nvSpPr>
        <p:spPr>
          <a:xfrm>
            <a:off x="417280" y="151824"/>
            <a:ext cx="35814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000" dirty="0" err="1"/>
              <a:t>로컬라이징</a:t>
            </a:r>
            <a:r>
              <a:rPr kumimoji="1" lang="en-US" altLang="ko-KR" sz="3000" dirty="0"/>
              <a:t> (</a:t>
            </a:r>
            <a:r>
              <a:rPr kumimoji="1" lang="en-US" altLang="ko-KR" sz="3000" dirty="0" err="1"/>
              <a:t>uk</a:t>
            </a:r>
            <a:r>
              <a:rPr kumimoji="1" lang="en-US" altLang="ko-KR" sz="3000" dirty="0"/>
              <a:t> -&gt; </a:t>
            </a:r>
            <a:r>
              <a:rPr kumimoji="1" lang="en-US" altLang="ko-KR" sz="3000" dirty="0" err="1"/>
              <a:t>jp</a:t>
            </a:r>
            <a:r>
              <a:rPr kumimoji="1" lang="en-US" altLang="ko-KR" sz="3000" dirty="0"/>
              <a:t>)</a:t>
            </a:r>
            <a:endParaRPr kumimoji="1" lang="en-US" altLang="ko-Kore-KR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1C479-6FA9-7A4A-B904-BA700A238A61}"/>
              </a:ext>
            </a:extLst>
          </p:cNvPr>
          <p:cNvSpPr txBox="1"/>
          <p:nvPr/>
        </p:nvSpPr>
        <p:spPr>
          <a:xfrm>
            <a:off x="417280" y="897210"/>
            <a:ext cx="7818166" cy="199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Galaxymobile-s22-ultra-showroom – </a:t>
            </a:r>
            <a:r>
              <a:rPr kumimoji="1" lang="en-US" altLang="ko-KR" sz="1400" dirty="0" err="1">
                <a:latin typeface="+mj-ea"/>
                <a:ea typeface="+mj-ea"/>
              </a:rPr>
              <a:t>jp</a:t>
            </a:r>
            <a:endParaRPr kumimoji="1"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j-ea"/>
                <a:ea typeface="+mj-ea"/>
              </a:rPr>
              <a:t>일본어로 변경 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팝업 </a:t>
            </a:r>
            <a:r>
              <a:rPr kumimoji="1" lang="en-US" altLang="ko-KR" sz="1400" dirty="0">
                <a:latin typeface="+mj-ea"/>
                <a:ea typeface="+mj-ea"/>
              </a:rPr>
              <a:t>– </a:t>
            </a:r>
            <a:r>
              <a:rPr kumimoji="1" lang="ko-KR" altLang="en-US" sz="1400" dirty="0">
                <a:latin typeface="+mj-ea"/>
                <a:ea typeface="+mj-ea"/>
              </a:rPr>
              <a:t>핸드폰 컬러 선택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이전</a:t>
            </a:r>
            <a:r>
              <a:rPr kumimoji="1" lang="en-US" altLang="ko-KR" sz="1400" dirty="0">
                <a:latin typeface="+mj-ea"/>
                <a:ea typeface="+mj-ea"/>
              </a:rPr>
              <a:t>-</a:t>
            </a:r>
            <a:r>
              <a:rPr kumimoji="1" lang="ko-KR" altLang="en-US" sz="1400" dirty="0">
                <a:latin typeface="+mj-ea"/>
                <a:ea typeface="+mj-ea"/>
              </a:rPr>
              <a:t>다음 상품 버튼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 err="1">
                <a:latin typeface="+mj-ea"/>
                <a:ea typeface="+mj-ea"/>
              </a:rPr>
              <a:t>영사아의</a:t>
            </a:r>
            <a:r>
              <a:rPr kumimoji="1" lang="ko-KR" altLang="en-US" sz="1400" dirty="0">
                <a:latin typeface="+mj-ea"/>
                <a:ea typeface="+mj-ea"/>
              </a:rPr>
              <a:t> 재생</a:t>
            </a:r>
            <a:r>
              <a:rPr kumimoji="1" lang="en-US" altLang="ko-KR" sz="1400" dirty="0">
                <a:latin typeface="+mj-ea"/>
                <a:ea typeface="+mj-ea"/>
              </a:rPr>
              <a:t>-</a:t>
            </a:r>
            <a:r>
              <a:rPr kumimoji="1" lang="ko-KR" altLang="en-US" sz="1400" dirty="0">
                <a:latin typeface="+mj-ea"/>
                <a:ea typeface="+mj-ea"/>
              </a:rPr>
              <a:t>멈춤 텍스트</a:t>
            </a:r>
            <a:r>
              <a:rPr kumimoji="1" lang="en-US" altLang="ko-KR" sz="1400" dirty="0">
                <a:latin typeface="+mj-ea"/>
                <a:ea typeface="+mj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// text.     </a:t>
            </a:r>
            <a:r>
              <a:rPr lang="en" altLang="ko-Kore-KR" sz="1400" dirty="0">
                <a:latin typeface="+mj-ea"/>
                <a:ea typeface="+mj-ea"/>
              </a:rPr>
              <a:t>&lt;!--data-tracker-compare / data-tracker-see-in-360--&gt;     &lt;!--data-tracker--&gt;</a:t>
            </a:r>
          </a:p>
          <a:p>
            <a:pPr>
              <a:lnSpc>
                <a:spcPct val="150000"/>
              </a:lnSpc>
            </a:pPr>
            <a:r>
              <a:rPr lang="en" altLang="ko-Kore-KR" sz="1400" dirty="0">
                <a:latin typeface="+mj-ea"/>
                <a:ea typeface="+mj-ea"/>
              </a:rPr>
              <a:t>      &lt;!--data-replay-title, data-pause-title, data-play-title--&gt;</a:t>
            </a:r>
            <a:endParaRPr kumimoji="1"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j-ea"/>
                <a:ea typeface="+mj-ea"/>
              </a:rPr>
              <a:t>모바일 </a:t>
            </a:r>
            <a:r>
              <a:rPr kumimoji="1" lang="en-US" altLang="ko-KR" sz="1400" dirty="0">
                <a:latin typeface="+mj-ea"/>
                <a:ea typeface="+mj-ea"/>
              </a:rPr>
              <a:t>– </a:t>
            </a:r>
            <a:r>
              <a:rPr kumimoji="1" lang="ko-KR" altLang="en-US" sz="1400" dirty="0">
                <a:latin typeface="+mj-ea"/>
                <a:ea typeface="+mj-ea"/>
              </a:rPr>
              <a:t>영상 재생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j-ea"/>
                <a:ea typeface="+mj-ea"/>
              </a:rPr>
              <a:t>     </a:t>
            </a:r>
            <a:r>
              <a:rPr lang="en" altLang="ko-Kore-KR" sz="1400" dirty="0">
                <a:latin typeface="+mj-ea"/>
                <a:ea typeface="+mj-ea"/>
              </a:rPr>
              <a:t>// </a:t>
            </a:r>
            <a:r>
              <a:rPr lang="en" altLang="ko-Kore-KR" sz="1400" dirty="0" err="1">
                <a:latin typeface="+mj-ea"/>
                <a:ea typeface="+mj-ea"/>
              </a:rPr>
              <a:t>handleVideoChange</a:t>
            </a:r>
            <a:endParaRPr lang="en" altLang="ko-Kore-KR" sz="14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835E8-52A3-384E-9F14-FB955ECFF7DE}"/>
              </a:ext>
            </a:extLst>
          </p:cNvPr>
          <p:cNvSpPr/>
          <p:nvPr/>
        </p:nvSpPr>
        <p:spPr>
          <a:xfrm>
            <a:off x="417280" y="3466524"/>
            <a:ext cx="22813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ore-KR" altLang="en-US" sz="3000" dirty="0"/>
              <a:t>알게 된 부분</a:t>
            </a:r>
            <a:endParaRPr kumimoji="1" lang="en-US" altLang="ko-Kore-KR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A2B0B-96E8-0F46-B903-2CDE0D395041}"/>
              </a:ext>
            </a:extLst>
          </p:cNvPr>
          <p:cNvSpPr txBox="1"/>
          <p:nvPr/>
        </p:nvSpPr>
        <p:spPr>
          <a:xfrm>
            <a:off x="417280" y="4211910"/>
            <a:ext cx="8821646" cy="1666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latin typeface="+mn-ea"/>
              </a:rPr>
              <a:t>Iframe </a:t>
            </a:r>
            <a:r>
              <a:rPr kumimoji="1" lang="ko-KR" altLang="en-US" sz="1400" dirty="0">
                <a:latin typeface="+mn-ea"/>
              </a:rPr>
              <a:t>사용 시 </a:t>
            </a:r>
            <a:r>
              <a:rPr kumimoji="1" lang="en-US" altLang="ko-KR" sz="1400" dirty="0">
                <a:latin typeface="+mn-ea"/>
              </a:rPr>
              <a:t>cross-domain </a:t>
            </a:r>
            <a:r>
              <a:rPr kumimoji="1" lang="ko-KR" altLang="en-US" sz="1400" dirty="0">
                <a:latin typeface="+mn-ea"/>
              </a:rPr>
              <a:t>문제가 생기는 것에 관련하여 이를 해결할 수 있는 방법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     window.</a:t>
            </a:r>
            <a:r>
              <a:rPr lang="en" altLang="ko-Kore-KR" sz="1400" dirty="0" err="1">
                <a:latin typeface="+mn-ea"/>
              </a:rPr>
              <a:t>postMessage</a:t>
            </a:r>
            <a:r>
              <a:rPr lang="en" altLang="ko-Kore-KR" sz="1400" dirty="0">
                <a:latin typeface="+mn-ea"/>
              </a:rPr>
              <a:t>()                 // </a:t>
            </a:r>
            <a:r>
              <a:rPr lang="en" altLang="ko-Kore-KR" sz="1400" dirty="0" err="1">
                <a:latin typeface="+mn-ea"/>
              </a:rPr>
              <a:t>postMessage</a:t>
            </a:r>
            <a:endParaRPr kumimoji="1" lang="en-US" altLang="ko-Kore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     </a:t>
            </a:r>
            <a:r>
              <a:rPr kumimoji="1" lang="ko-KR" altLang="en-US" sz="1400" dirty="0">
                <a:latin typeface="+mn-ea"/>
              </a:rPr>
              <a:t>스크립트는 자신이 포함된 문서와 출처가 동일한 문서나 창의 </a:t>
            </a:r>
            <a:r>
              <a:rPr kumimoji="1" lang="ko-KR" altLang="en-US" sz="1400" dirty="0" err="1">
                <a:latin typeface="+mn-ea"/>
              </a:rPr>
              <a:t>프로퍼티만</a:t>
            </a:r>
            <a:r>
              <a:rPr kumimoji="1" lang="ko-KR" altLang="en-US" sz="1400" dirty="0">
                <a:latin typeface="+mn-ea"/>
              </a:rPr>
              <a:t> 읽을 수 있다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     </a:t>
            </a:r>
            <a:r>
              <a:rPr kumimoji="1" lang="ko-KR" altLang="en-US" sz="1400" dirty="0">
                <a:latin typeface="+mn-ea"/>
              </a:rPr>
              <a:t>이를 </a:t>
            </a:r>
            <a:r>
              <a:rPr kumimoji="1" lang="en-US" altLang="ko-KR" sz="1400" dirty="0">
                <a:latin typeface="+mn-ea"/>
              </a:rPr>
              <a:t>‘</a:t>
            </a:r>
            <a:r>
              <a:rPr kumimoji="1" lang="ko-KR" altLang="en-US" sz="1400" dirty="0">
                <a:latin typeface="+mn-ea"/>
              </a:rPr>
              <a:t>동일 근원 정책</a:t>
            </a:r>
            <a:r>
              <a:rPr kumimoji="1" lang="en-US" altLang="ko-KR" sz="1400" dirty="0">
                <a:latin typeface="+mn-ea"/>
              </a:rPr>
              <a:t>’</a:t>
            </a:r>
            <a:r>
              <a:rPr kumimoji="1" lang="ko-KR" altLang="en-US" sz="1400" dirty="0">
                <a:latin typeface="+mn-ea"/>
              </a:rPr>
              <a:t> 에 의해 제한된다고 하는데 </a:t>
            </a:r>
            <a:r>
              <a:rPr kumimoji="1" lang="en-US" altLang="ko-KR" sz="1400" dirty="0">
                <a:latin typeface="+mn-ea"/>
              </a:rPr>
              <a:t>‘</a:t>
            </a:r>
            <a:r>
              <a:rPr kumimoji="1" lang="ko-KR" altLang="en-US" sz="1400" dirty="0">
                <a:latin typeface="+mn-ea"/>
              </a:rPr>
              <a:t>프로토콜</a:t>
            </a:r>
            <a:r>
              <a:rPr kumimoji="1" lang="en-US" altLang="ko-KR" sz="1400" dirty="0">
                <a:latin typeface="+mn-ea"/>
              </a:rPr>
              <a:t>, </a:t>
            </a:r>
            <a:r>
              <a:rPr kumimoji="1" lang="ko-KR" altLang="en-US" sz="1400" dirty="0">
                <a:latin typeface="+mn-ea"/>
              </a:rPr>
              <a:t>도메인</a:t>
            </a:r>
            <a:r>
              <a:rPr kumimoji="1" lang="en-US" altLang="ko-KR" sz="1400" dirty="0">
                <a:latin typeface="+mn-ea"/>
              </a:rPr>
              <a:t>, </a:t>
            </a:r>
            <a:r>
              <a:rPr kumimoji="1" lang="ko-KR" altLang="en-US" sz="1400" dirty="0">
                <a:latin typeface="+mn-ea"/>
              </a:rPr>
              <a:t>포트 중 어느 하나라도 다른 경우엔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n-ea"/>
              </a:rPr>
              <a:t>     다른 윈도우와 통신할 수 없다</a:t>
            </a:r>
            <a:r>
              <a:rPr kumimoji="1" lang="en-US" altLang="ko-KR" sz="1400" dirty="0">
                <a:latin typeface="+mn-ea"/>
              </a:rPr>
              <a:t>’</a:t>
            </a:r>
            <a:r>
              <a:rPr kumimoji="1" lang="ko-KR" altLang="en-US" sz="1400" dirty="0" err="1">
                <a:latin typeface="+mn-ea"/>
              </a:rPr>
              <a:t>라고</a:t>
            </a:r>
            <a:r>
              <a:rPr kumimoji="1" lang="ko-KR" altLang="en-US" sz="1400" dirty="0">
                <a:latin typeface="+mn-ea"/>
              </a:rPr>
              <a:t> 정리하면 된다</a:t>
            </a:r>
            <a:r>
              <a:rPr kumimoji="1"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46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D0CEE-2892-3448-8235-75A3A11597E2}"/>
              </a:ext>
            </a:extLst>
          </p:cNvPr>
          <p:cNvSpPr/>
          <p:nvPr/>
        </p:nvSpPr>
        <p:spPr>
          <a:xfrm>
            <a:off x="417280" y="619655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dirty="0"/>
              <a:t>필요한 부분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선행학습</a:t>
            </a:r>
            <a:r>
              <a:rPr kumimoji="1" lang="en-US" altLang="ko-KR" sz="2400" dirty="0"/>
              <a:t>)</a:t>
            </a:r>
            <a:endParaRPr kumimoji="1" lang="en-US" altLang="ko-Kore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8F8F-6FE8-BF41-9E60-0EAA671AE6A2}"/>
              </a:ext>
            </a:extLst>
          </p:cNvPr>
          <p:cNvSpPr txBox="1"/>
          <p:nvPr/>
        </p:nvSpPr>
        <p:spPr>
          <a:xfrm>
            <a:off x="417280" y="1365041"/>
            <a:ext cx="2877711" cy="1666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논리적인 사고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알고리즘</a:t>
            </a:r>
            <a:r>
              <a:rPr kumimoji="1" lang="en-US" altLang="ko-KR" sz="14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토이 프로젝트 경험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코드 분석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다른 사람</a:t>
            </a:r>
            <a:r>
              <a:rPr kumimoji="1" lang="en-US" altLang="ko-KR" sz="14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코드 작성에 대한 다양한 시도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스크립트 공부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817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F934AC-1A7C-0340-A89D-AE59FF24C294}"/>
              </a:ext>
            </a:extLst>
          </p:cNvPr>
          <p:cNvSpPr txBox="1"/>
          <p:nvPr/>
        </p:nvSpPr>
        <p:spPr>
          <a:xfrm>
            <a:off x="417280" y="897210"/>
            <a:ext cx="9716121" cy="555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/>
              <a:t>F</a:t>
            </a:r>
            <a:r>
              <a:rPr kumimoji="1" lang="en-US" altLang="ko-Kore-KR" sz="1400" dirty="0"/>
              <a:t>r1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금액 투입은 원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달러 모두 가능해야 한다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   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제한 사항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        </a:t>
            </a:r>
            <a:r>
              <a:rPr kumimoji="1" lang="en-US" altLang="ko-KR" sz="1400" dirty="0"/>
              <a:t>1.</a:t>
            </a:r>
            <a:r>
              <a:rPr kumimoji="1" lang="ko-KR" altLang="en-US" sz="1400" dirty="0"/>
              <a:t> 원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달러의 혼용은 불가능하다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처음 투입한 화폐와 동일한 화폐만 사용 가능하다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400" dirty="0"/>
              <a:t>Fr2. </a:t>
            </a:r>
            <a:r>
              <a:rPr kumimoji="1" lang="ko-KR" altLang="en-US" sz="1400" dirty="0"/>
              <a:t>사용자는 본인이 투입한 금액을  실시간으로 확인할 수 있어야 한다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   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제한 사항 </a:t>
            </a:r>
            <a:r>
              <a:rPr kumimoji="1" lang="en-US" altLang="ko-KR" sz="1400" dirty="0"/>
              <a:t>: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        </a:t>
            </a:r>
            <a:r>
              <a:rPr kumimoji="1" lang="en-US" altLang="ko-KR" sz="1400" dirty="0"/>
              <a:t>1.</a:t>
            </a:r>
            <a:r>
              <a:rPr kumimoji="1" lang="ko-KR" altLang="en-US" sz="1400" dirty="0"/>
              <a:t> 본인이 투입한 금액은 원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달러 동시에 확인이 가능해야 한다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        </a:t>
            </a:r>
            <a:r>
              <a:rPr kumimoji="1" lang="en-US" altLang="ko-KR" sz="1400" dirty="0"/>
              <a:t>2.</a:t>
            </a:r>
            <a:r>
              <a:rPr kumimoji="1" lang="ko-KR" altLang="en-US" sz="1400" dirty="0"/>
              <a:t> 환율은 사용자가 선택할 수 없다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환율은 사전에 고정 값으로 주어진다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Fr3. </a:t>
            </a:r>
            <a:r>
              <a:rPr kumimoji="1" lang="ko-KR" altLang="en-US" sz="1400" dirty="0"/>
              <a:t>각 앨범의 이미지를 클릭하면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해당 앨범 정보 확인이 가능해야 한다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Fr4. </a:t>
            </a:r>
            <a:r>
              <a:rPr kumimoji="1" lang="ko-KR" altLang="en-US" sz="1400" dirty="0"/>
              <a:t>현재 투입 금액과 각 앨범의 가격을 실시간 비교해서 구매 가능한 상품을 사용자가 확인할 수 있어야 한다</a:t>
            </a:r>
            <a:r>
              <a:rPr kumimoji="1"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Fr5. </a:t>
            </a:r>
            <a:r>
              <a:rPr kumimoji="1" lang="ko-KR" altLang="en-US" sz="1400" dirty="0"/>
              <a:t>각 앨범의 가격을 클릭하면 자판기는 구매가능 여부를 판단할 수 있어야 한다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   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분기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        </a:t>
            </a:r>
            <a:r>
              <a:rPr kumimoji="1" lang="en-US" altLang="ko-KR" sz="1400" dirty="0"/>
              <a:t>1. </a:t>
            </a:r>
            <a:r>
              <a:rPr kumimoji="1" lang="ko-KR" altLang="en-US" sz="1400" dirty="0"/>
              <a:t>현재 투입한 금액보다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앨범의 가격이 더 높은 경우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사용자에게 구매 불가함을 알려준다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        </a:t>
            </a:r>
            <a:r>
              <a:rPr kumimoji="1" lang="en-US" altLang="ko-KR" sz="1400" dirty="0"/>
              <a:t>2.</a:t>
            </a:r>
            <a:r>
              <a:rPr kumimoji="1" lang="ko-KR" altLang="en-US" sz="1400" dirty="0"/>
              <a:t> 현재 투입한 금액보다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앨범의 가격이 더 낮거나 같은 경우 구매 리스트에 추가되고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현재 투입 금액을 업데이트 한다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400" dirty="0"/>
              <a:t>Fr</a:t>
            </a:r>
            <a:r>
              <a:rPr kumimoji="1" lang="en-US" altLang="ko-KR" sz="1400" dirty="0"/>
              <a:t>6</a:t>
            </a:r>
            <a:r>
              <a:rPr kumimoji="1" lang="en-US" altLang="ko-Kore-KR" sz="1400" dirty="0"/>
              <a:t>. </a:t>
            </a:r>
            <a:r>
              <a:rPr kumimoji="1" lang="ko-KR" altLang="en-US" sz="1400" dirty="0"/>
              <a:t>각 앨범 구매 성공 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구매한 앨범 목록을 확인할 수 있어야 한다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Fr7. </a:t>
            </a:r>
            <a:r>
              <a:rPr kumimoji="1" lang="ko-KR" altLang="en-US" sz="1400" dirty="0"/>
              <a:t>잔돈 반환 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본인이 수령할 거스름 돈의 세부사항을 확인할 수 있다</a:t>
            </a:r>
            <a:r>
              <a:rPr kumimoji="1"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   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제한사항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        </a:t>
            </a:r>
            <a:r>
              <a:rPr kumimoji="1" lang="en-US" altLang="ko-KR" sz="1400" dirty="0"/>
              <a:t>1.</a:t>
            </a:r>
            <a:r>
              <a:rPr kumimoji="1" lang="ko-KR" altLang="en-US" sz="1400" dirty="0"/>
              <a:t> 거스름 돈의 화폐 단위는  투입한 화폐 종류와 일치해야 한다</a:t>
            </a:r>
            <a:r>
              <a:rPr kumimoji="1" lang="en-US" altLang="ko-KR" sz="14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EB4692-4FEA-C349-BFA4-65D0EF9A1AF3}"/>
              </a:ext>
            </a:extLst>
          </p:cNvPr>
          <p:cNvSpPr/>
          <p:nvPr/>
        </p:nvSpPr>
        <p:spPr>
          <a:xfrm>
            <a:off x="417280" y="151824"/>
            <a:ext cx="15440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3000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6982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D0CEE-2892-3448-8235-75A3A11597E2}"/>
              </a:ext>
            </a:extLst>
          </p:cNvPr>
          <p:cNvSpPr/>
          <p:nvPr/>
        </p:nvSpPr>
        <p:spPr>
          <a:xfrm>
            <a:off x="417280" y="151824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000" dirty="0"/>
              <a:t>구상</a:t>
            </a:r>
            <a:endParaRPr kumimoji="1" lang="en-US" altLang="ko-Kore-KR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8F8F-6FE8-BF41-9E60-0EAA671AE6A2}"/>
              </a:ext>
            </a:extLst>
          </p:cNvPr>
          <p:cNvSpPr txBox="1"/>
          <p:nvPr/>
        </p:nvSpPr>
        <p:spPr>
          <a:xfrm>
            <a:off x="417280" y="897210"/>
            <a:ext cx="4346062" cy="3282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화폐 단위 체크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원 </a:t>
            </a:r>
            <a:r>
              <a:rPr kumimoji="1" lang="en-US" altLang="ko-KR" sz="1400" dirty="0">
                <a:latin typeface="+mn-ea"/>
              </a:rPr>
              <a:t>or </a:t>
            </a:r>
            <a:r>
              <a:rPr kumimoji="1" lang="ko-KR" altLang="en-US" sz="1400" dirty="0">
                <a:latin typeface="+mn-ea"/>
              </a:rPr>
              <a:t>달러</a:t>
            </a:r>
            <a:r>
              <a:rPr kumimoji="1" lang="en-US" altLang="ko-KR" sz="14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각 화폐 단위로 보여주기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원</a:t>
            </a:r>
            <a:r>
              <a:rPr kumimoji="1" lang="en-US" altLang="ko-KR" sz="1400" dirty="0">
                <a:latin typeface="+mn-ea"/>
              </a:rPr>
              <a:t>/</a:t>
            </a:r>
            <a:r>
              <a:rPr kumimoji="1" lang="ko-KR" altLang="en-US" sz="1400" dirty="0">
                <a:latin typeface="+mn-ea"/>
              </a:rPr>
              <a:t>달러</a:t>
            </a:r>
            <a:r>
              <a:rPr kumimoji="1" lang="en-US" altLang="ko-KR" sz="14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구입 가능한 제품 버튼 활성화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구매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잔돈 반환 버튼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잔돈 반환에 따른 상품 버튼 비활성화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구매한 상품 보여주기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반환된 금액 세부사항으로 보여주기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단위</a:t>
            </a:r>
            <a:r>
              <a:rPr kumimoji="1" lang="en-US" altLang="ko-KR" sz="1400" dirty="0">
                <a:latin typeface="+mn-ea"/>
              </a:rPr>
              <a:t>,</a:t>
            </a:r>
            <a:r>
              <a:rPr kumimoji="1" lang="ko-KR" altLang="en-US" sz="1400" dirty="0">
                <a:latin typeface="+mn-ea"/>
              </a:rPr>
              <a:t> 수량</a:t>
            </a:r>
            <a:r>
              <a:rPr kumimoji="1" lang="en-US" altLang="ko-KR" sz="14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상품 이미지 클릭 시</a:t>
            </a:r>
            <a:r>
              <a:rPr kumimoji="1" lang="en-US" altLang="ko-KR" sz="1400" dirty="0">
                <a:latin typeface="+mn-ea"/>
              </a:rPr>
              <a:t>,</a:t>
            </a:r>
            <a:r>
              <a:rPr kumimoji="1" lang="ko-KR" altLang="en-US" sz="1400" dirty="0">
                <a:latin typeface="+mn-ea"/>
              </a:rPr>
              <a:t> 상품 내용 노출 팝업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모바일 사이즈에서 상품 슬라이드로 변경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676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D0CEE-2892-3448-8235-75A3A11597E2}"/>
              </a:ext>
            </a:extLst>
          </p:cNvPr>
          <p:cNvSpPr/>
          <p:nvPr/>
        </p:nvSpPr>
        <p:spPr>
          <a:xfrm>
            <a:off x="417280" y="619655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dirty="0"/>
              <a:t>어려웠던 점</a:t>
            </a:r>
            <a:endParaRPr kumimoji="1" lang="en-US" altLang="ko-Kore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8F8F-6FE8-BF41-9E60-0EAA671AE6A2}"/>
              </a:ext>
            </a:extLst>
          </p:cNvPr>
          <p:cNvSpPr txBox="1"/>
          <p:nvPr/>
        </p:nvSpPr>
        <p:spPr>
          <a:xfrm>
            <a:off x="417280" y="1365041"/>
            <a:ext cx="2994731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전체적인 </a:t>
            </a:r>
            <a:r>
              <a:rPr kumimoji="1" lang="ko-KR" altLang="en-US" sz="1400" dirty="0" err="1">
                <a:latin typeface="+mn-ea"/>
              </a:rPr>
              <a:t>로직</a:t>
            </a:r>
            <a:r>
              <a:rPr kumimoji="1" lang="ko-KR" altLang="en-US" sz="1400" dirty="0">
                <a:latin typeface="+mn-ea"/>
              </a:rPr>
              <a:t> 구현이 어려웠음</a:t>
            </a:r>
            <a:endParaRPr kumimoji="1" lang="en-US" altLang="ko-KR" sz="14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5F3810-B32E-604F-BB94-DB000ABCC085}"/>
              </a:ext>
            </a:extLst>
          </p:cNvPr>
          <p:cNvSpPr/>
          <p:nvPr/>
        </p:nvSpPr>
        <p:spPr>
          <a:xfrm>
            <a:off x="5767030" y="619655"/>
            <a:ext cx="3299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dirty="0"/>
              <a:t>배운 것과 할 수 있는 것</a:t>
            </a:r>
            <a:endParaRPr kumimoji="1" lang="en-US" altLang="ko-Kore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9B146-B58A-374D-AE86-6D7C0206E594}"/>
              </a:ext>
            </a:extLst>
          </p:cNvPr>
          <p:cNvSpPr txBox="1"/>
          <p:nvPr/>
        </p:nvSpPr>
        <p:spPr>
          <a:xfrm>
            <a:off x="5767030" y="1365041"/>
            <a:ext cx="3366114" cy="6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1400" dirty="0">
                <a:latin typeface="+mn-ea"/>
              </a:rPr>
              <a:t>Vanilla JavaScript</a:t>
            </a:r>
            <a:r>
              <a:rPr kumimoji="1" lang="ko-KR" altLang="en-US" sz="1400" dirty="0">
                <a:latin typeface="+mn-ea"/>
              </a:rPr>
              <a:t> 작성</a:t>
            </a:r>
            <a:r>
              <a:rPr kumimoji="1" lang="en-US" altLang="ko-KR" sz="1400" dirty="0">
                <a:latin typeface="+mn-ea"/>
              </a:rPr>
              <a:t> (</a:t>
            </a:r>
            <a:r>
              <a:rPr kumimoji="1" lang="ko-KR" altLang="en-US" sz="1400" dirty="0" err="1">
                <a:latin typeface="+mn-ea"/>
              </a:rPr>
              <a:t>제이쿼리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X)</a:t>
            </a:r>
            <a:endParaRPr kumimoji="1" lang="en-US" altLang="ko-Kore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1400" dirty="0">
                <a:latin typeface="+mn-ea"/>
              </a:rPr>
              <a:t>DOM</a:t>
            </a:r>
            <a:r>
              <a:rPr kumimoji="1" lang="ko-KR" altLang="en-US" sz="1400" dirty="0">
                <a:latin typeface="+mn-ea"/>
              </a:rPr>
              <a:t> 이해와 핸들링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722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EEAF7E-373D-C34C-8B50-59C3B5E74E48}"/>
              </a:ext>
            </a:extLst>
          </p:cNvPr>
          <p:cNvSpPr txBox="1"/>
          <p:nvPr/>
        </p:nvSpPr>
        <p:spPr>
          <a:xfrm>
            <a:off x="4146550" y="2721114"/>
            <a:ext cx="389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/>
              <a:t>2.</a:t>
            </a:r>
            <a:r>
              <a:rPr kumimoji="1" lang="ko-KR" altLang="en-US" sz="4000" dirty="0"/>
              <a:t> </a:t>
            </a:r>
            <a:r>
              <a:rPr kumimoji="1" lang="ko-KR" altLang="en-US" sz="4000" dirty="0" err="1"/>
              <a:t>지뢰찾기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1330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8010E7-87B1-5449-980C-42DCBF5341F2}"/>
              </a:ext>
            </a:extLst>
          </p:cNvPr>
          <p:cNvSpPr txBox="1"/>
          <p:nvPr/>
        </p:nvSpPr>
        <p:spPr>
          <a:xfrm>
            <a:off x="417280" y="897210"/>
            <a:ext cx="11418510" cy="4574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400" dirty="0">
                <a:latin typeface="+mn-ea"/>
              </a:rPr>
              <a:t>Fr1</a:t>
            </a:r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사용자가 보드 판을 설정할 수 있어야 한다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400" dirty="0">
                <a:latin typeface="+mn-ea"/>
              </a:rPr>
              <a:t>Fr2</a:t>
            </a:r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지뢰 개수를 설정할 수 있어야 한다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400" dirty="0">
                <a:latin typeface="+mn-ea"/>
              </a:rPr>
              <a:t>Fr3</a:t>
            </a:r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게임 시작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400" dirty="0">
                <a:latin typeface="+mn-ea"/>
              </a:rPr>
              <a:t>Fr4</a:t>
            </a:r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클릭한 버튼이 빈칸인지 지뢰인지 판단할 수 있어야 한다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400" dirty="0">
                <a:latin typeface="+mn-ea"/>
              </a:rPr>
              <a:t>Fr5</a:t>
            </a:r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오픈하지 않은 빈칸을 마우스 왼쪽으로 클릭했을 경우</a:t>
            </a:r>
            <a:r>
              <a:rPr kumimoji="1" lang="en-US" altLang="ko-KR" sz="1400" dirty="0">
                <a:latin typeface="+mn-ea"/>
              </a:rPr>
              <a:t>, </a:t>
            </a:r>
            <a:r>
              <a:rPr kumimoji="1" lang="ko-KR" altLang="en-US" sz="1400" dirty="0">
                <a:latin typeface="+mn-ea"/>
              </a:rPr>
              <a:t>해당 칸을 기준으로 상하좌우를 확인해서 보드를 아래와 같이 업데이트한다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    Fr5.1.</a:t>
            </a:r>
            <a:r>
              <a:rPr kumimoji="1" lang="ko-KR" altLang="en-US" sz="1400" dirty="0">
                <a:latin typeface="+mn-ea"/>
              </a:rPr>
              <a:t> 주변 칸이 빈칸인 경우</a:t>
            </a:r>
            <a:r>
              <a:rPr kumimoji="1" lang="en-US" altLang="ko-KR" sz="1400" dirty="0">
                <a:latin typeface="+mn-ea"/>
              </a:rPr>
              <a:t> </a:t>
            </a:r>
            <a:r>
              <a:rPr kumimoji="1" lang="ko-KR" altLang="en-US" sz="1400" dirty="0">
                <a:latin typeface="+mn-ea"/>
              </a:rPr>
              <a:t>오픈하고 </a:t>
            </a:r>
            <a:r>
              <a:rPr kumimoji="1" lang="en-US" altLang="ko-Kore-KR" sz="1400" dirty="0">
                <a:latin typeface="+mn-ea"/>
              </a:rPr>
              <a:t>F</a:t>
            </a:r>
            <a:r>
              <a:rPr kumimoji="1" lang="en-US" altLang="ko-KR" sz="1400" dirty="0">
                <a:latin typeface="+mn-ea"/>
              </a:rPr>
              <a:t>r5 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반복한다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    Fr5.2. </a:t>
            </a:r>
            <a:r>
              <a:rPr kumimoji="1" lang="ko-KR" altLang="en-US" sz="1400" dirty="0">
                <a:latin typeface="+mn-ea"/>
              </a:rPr>
              <a:t>주변 칸이 숫자인 경우</a:t>
            </a:r>
            <a:r>
              <a:rPr kumimoji="1" lang="en-US" altLang="ko-KR" sz="1400" dirty="0">
                <a:latin typeface="+mn-ea"/>
              </a:rPr>
              <a:t> </a:t>
            </a:r>
            <a:r>
              <a:rPr kumimoji="1" lang="ko-KR" altLang="en-US" sz="1400" dirty="0">
                <a:latin typeface="+mn-ea"/>
              </a:rPr>
              <a:t>숫자를 표기한다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    Fr5.3. </a:t>
            </a:r>
            <a:r>
              <a:rPr kumimoji="1" lang="ko-KR" altLang="en-US" sz="1400" dirty="0">
                <a:latin typeface="+mn-ea"/>
              </a:rPr>
              <a:t>주변 칸이 지뢰인 경우 추가 동작은 없다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400" dirty="0">
                <a:latin typeface="+mn-ea"/>
              </a:rPr>
              <a:t>Fr</a:t>
            </a:r>
            <a:r>
              <a:rPr kumimoji="1" lang="en-US" altLang="ko-KR" sz="1400" dirty="0">
                <a:latin typeface="+mn-ea"/>
              </a:rPr>
              <a:t>6.</a:t>
            </a:r>
            <a:r>
              <a:rPr kumimoji="1" lang="ko-KR" altLang="en-US" sz="1400" dirty="0">
                <a:latin typeface="+mn-ea"/>
              </a:rPr>
              <a:t> 오픈하지 않은 숫자 칸을 마우스 왼쪽으로 클릭했을 경우</a:t>
            </a:r>
            <a:r>
              <a:rPr kumimoji="1" lang="en-US" altLang="ko-KR" sz="1400" dirty="0">
                <a:latin typeface="+mn-ea"/>
              </a:rPr>
              <a:t>, </a:t>
            </a:r>
            <a:r>
              <a:rPr kumimoji="1" lang="ko-KR" altLang="en-US" sz="1400" dirty="0">
                <a:latin typeface="+mn-ea"/>
              </a:rPr>
              <a:t>해당 숫자를 표기한다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400" dirty="0">
                <a:latin typeface="+mn-ea"/>
              </a:rPr>
              <a:t>Fr</a:t>
            </a:r>
            <a:r>
              <a:rPr kumimoji="1" lang="en-US" altLang="ko-KR" sz="1400" dirty="0">
                <a:latin typeface="+mn-ea"/>
              </a:rPr>
              <a:t>7.</a:t>
            </a:r>
            <a:r>
              <a:rPr kumimoji="1" lang="ko-KR" altLang="en-US" sz="1400" dirty="0">
                <a:latin typeface="+mn-ea"/>
              </a:rPr>
              <a:t> 오픈하지 않은 지뢰 칸을 마우스 왼쪽으로 클릭했을 경우</a:t>
            </a:r>
            <a:r>
              <a:rPr kumimoji="1" lang="en-US" altLang="ko-KR" sz="1400" dirty="0">
                <a:latin typeface="+mn-ea"/>
              </a:rPr>
              <a:t>, </a:t>
            </a:r>
            <a:r>
              <a:rPr kumimoji="1" lang="ko-KR" altLang="en-US" sz="1400" dirty="0">
                <a:latin typeface="+mn-ea"/>
              </a:rPr>
              <a:t>게임이 종료된다</a:t>
            </a:r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이때</a:t>
            </a:r>
            <a:r>
              <a:rPr kumimoji="1" lang="en-US" altLang="ko-KR" sz="1400" dirty="0">
                <a:latin typeface="+mn-ea"/>
              </a:rPr>
              <a:t>,</a:t>
            </a:r>
            <a:r>
              <a:rPr kumimoji="1" lang="ko-KR" altLang="en-US" sz="1400" dirty="0">
                <a:latin typeface="+mn-ea"/>
              </a:rPr>
              <a:t> 지뢰를 밟았음을 알 수 있어야 한다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Fr8. </a:t>
            </a:r>
            <a:r>
              <a:rPr kumimoji="1" lang="ko-KR" altLang="en-US" sz="1400" dirty="0">
                <a:latin typeface="+mn-ea"/>
              </a:rPr>
              <a:t>게임이 시작되면 경과 시간이 초단위로 확인할 수 있어야 한다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Fr9.</a:t>
            </a:r>
            <a:r>
              <a:rPr kumimoji="1" lang="ko-KR" altLang="en-US" sz="1400" dirty="0">
                <a:latin typeface="+mn-ea"/>
              </a:rPr>
              <a:t> 오픈하지 않은 보드 칸을 마우스 오른쪽으로 클릭한 경우</a:t>
            </a:r>
            <a:r>
              <a:rPr kumimoji="1" lang="en-US" altLang="ko-KR" sz="1400" dirty="0">
                <a:latin typeface="+mn-ea"/>
              </a:rPr>
              <a:t>,</a:t>
            </a:r>
            <a:r>
              <a:rPr kumimoji="1" lang="ko-KR" altLang="en-US" sz="1400" dirty="0">
                <a:latin typeface="+mn-ea"/>
              </a:rPr>
              <a:t> 깃발이 표기된다</a:t>
            </a:r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다시 반복</a:t>
            </a:r>
            <a:r>
              <a:rPr kumimoji="1" lang="en-US" altLang="ko-KR" sz="1400" dirty="0">
                <a:latin typeface="+mn-ea"/>
              </a:rPr>
              <a:t> </a:t>
            </a:r>
            <a:r>
              <a:rPr kumimoji="1" lang="ko-KR" altLang="en-US" sz="1400" dirty="0">
                <a:latin typeface="+mn-ea"/>
              </a:rPr>
              <a:t>시 깃발이 해제되고 깃발의 개수도 업데이트한다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Fr10.</a:t>
            </a:r>
            <a:r>
              <a:rPr kumimoji="1" lang="ko-KR" altLang="en-US" sz="1400" dirty="0">
                <a:latin typeface="+mn-ea"/>
              </a:rPr>
              <a:t> 현재 깃발과 지뢰의 위치 및 개수가 동일하면 게임이 종료된다</a:t>
            </a:r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이 때</a:t>
            </a:r>
            <a:r>
              <a:rPr kumimoji="1" lang="en-US" altLang="ko-KR" sz="1400" dirty="0">
                <a:latin typeface="+mn-ea"/>
              </a:rPr>
              <a:t>,</a:t>
            </a:r>
            <a:r>
              <a:rPr kumimoji="1" lang="ko-KR" altLang="en-US" sz="1400" dirty="0">
                <a:latin typeface="+mn-ea"/>
              </a:rPr>
              <a:t> 사용자가 지뢰를 다 찾았다는 것을 확인할 수 있어야 한다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Fr11. </a:t>
            </a:r>
            <a:r>
              <a:rPr kumimoji="1" lang="ko-KR" altLang="en-US" sz="1400" dirty="0">
                <a:latin typeface="+mn-ea"/>
              </a:rPr>
              <a:t>게임을 다시 시작하는 건 언제든지 가능해야 한다</a:t>
            </a:r>
            <a:r>
              <a:rPr kumimoji="1" lang="en-US" altLang="ko-KR" sz="1400" dirty="0">
                <a:latin typeface="+mn-ea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572C9C-1595-744C-87CF-FDDA9C272F67}"/>
              </a:ext>
            </a:extLst>
          </p:cNvPr>
          <p:cNvSpPr/>
          <p:nvPr/>
        </p:nvSpPr>
        <p:spPr>
          <a:xfrm>
            <a:off x="417280" y="151824"/>
            <a:ext cx="15440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3000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89102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6FEB4F-A950-044D-8AE7-D4269714BD75}"/>
              </a:ext>
            </a:extLst>
          </p:cNvPr>
          <p:cNvSpPr/>
          <p:nvPr/>
        </p:nvSpPr>
        <p:spPr>
          <a:xfrm>
            <a:off x="417280" y="151824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000" dirty="0"/>
              <a:t>구상</a:t>
            </a:r>
            <a:endParaRPr kumimoji="1" lang="en-US" altLang="ko-Kore-KR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3C2AC-F476-E444-9FD3-90D170ED305A}"/>
              </a:ext>
            </a:extLst>
          </p:cNvPr>
          <p:cNvSpPr txBox="1"/>
          <p:nvPr/>
        </p:nvSpPr>
        <p:spPr>
          <a:xfrm>
            <a:off x="417280" y="897210"/>
            <a:ext cx="4216219" cy="4574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보드 </a:t>
            </a:r>
            <a:r>
              <a:rPr kumimoji="1" lang="en-US" altLang="ko-KR" sz="1400" dirty="0">
                <a:latin typeface="+mn-ea"/>
              </a:rPr>
              <a:t>value </a:t>
            </a:r>
            <a:r>
              <a:rPr kumimoji="1" lang="ko-KR" altLang="en-US" sz="1400" dirty="0">
                <a:latin typeface="+mn-ea"/>
              </a:rPr>
              <a:t>값 설정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보드 업데이트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보드 동적 생성 </a:t>
            </a:r>
            <a:r>
              <a:rPr kumimoji="1" lang="en-US" altLang="ko-KR" sz="1400" dirty="0">
                <a:latin typeface="+mn-ea"/>
              </a:rPr>
              <a:t>(table)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새로운 배열 생성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초기화</a:t>
            </a:r>
            <a:r>
              <a:rPr kumimoji="1" lang="en-US" altLang="ko-KR" sz="14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latin typeface="+mn-ea"/>
              </a:rPr>
              <a:t>boundary</a:t>
            </a:r>
            <a:r>
              <a:rPr kumimoji="1" lang="ko-KR" altLang="en-US" sz="1400" dirty="0">
                <a:latin typeface="+mn-ea"/>
              </a:rPr>
              <a:t> 체크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조건에 맞는 탐색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숫자</a:t>
            </a:r>
            <a:r>
              <a:rPr kumimoji="1" lang="en-US" altLang="ko-KR" sz="1400" dirty="0">
                <a:latin typeface="+mn-ea"/>
              </a:rPr>
              <a:t>,</a:t>
            </a:r>
            <a:r>
              <a:rPr kumimoji="1" lang="ko-KR" altLang="en-US" sz="1400" dirty="0">
                <a:latin typeface="+mn-ea"/>
              </a:rPr>
              <a:t> 지뢰</a:t>
            </a:r>
            <a:r>
              <a:rPr kumimoji="1" lang="en-US" altLang="ko-KR" sz="1400" dirty="0">
                <a:latin typeface="+mn-ea"/>
              </a:rPr>
              <a:t>,</a:t>
            </a:r>
            <a:r>
              <a:rPr kumimoji="1" lang="ko-KR" altLang="en-US" sz="1400" dirty="0">
                <a:latin typeface="+mn-ea"/>
              </a:rPr>
              <a:t> 빈칸</a:t>
            </a:r>
            <a:r>
              <a:rPr kumimoji="1" lang="en-US" altLang="ko-KR" sz="14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게임 판 생성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숫자 설정 </a:t>
            </a:r>
            <a:r>
              <a:rPr kumimoji="1" lang="en-US" altLang="ko-KR" sz="1400" dirty="0">
                <a:latin typeface="+mn-ea"/>
              </a:rPr>
              <a:t>–</a:t>
            </a:r>
            <a:r>
              <a:rPr kumimoji="1" lang="ko-KR" altLang="en-US" sz="1400" dirty="0">
                <a:latin typeface="+mn-ea"/>
              </a:rPr>
              <a:t> 폭탄일 때 나를 제외한 </a:t>
            </a:r>
            <a:r>
              <a:rPr kumimoji="1" lang="en-US" altLang="ko-KR" sz="1400" dirty="0">
                <a:latin typeface="+mn-ea"/>
              </a:rPr>
              <a:t>8</a:t>
            </a:r>
            <a:r>
              <a:rPr kumimoji="1" lang="ko-KR" altLang="en-US" sz="1400" dirty="0">
                <a:latin typeface="+mn-ea"/>
              </a:rPr>
              <a:t>자리 검사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왼쪽 마우스 </a:t>
            </a:r>
            <a:r>
              <a:rPr kumimoji="1" lang="en-US" altLang="ko-KR" sz="1400" dirty="0">
                <a:latin typeface="+mn-ea"/>
              </a:rPr>
              <a:t>process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오른쪽 마우스 </a:t>
            </a:r>
            <a:r>
              <a:rPr kumimoji="1" lang="en-US" altLang="ko-KR" sz="1400" dirty="0">
                <a:latin typeface="+mn-ea"/>
              </a:rPr>
              <a:t>process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왼쪽 버튼 클릭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게임 다시 시작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게임 시작</a:t>
            </a:r>
            <a:endParaRPr kumimoji="1"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+mn-ea"/>
              </a:rPr>
              <a:t>지뢰 체크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31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5863</TotalTime>
  <Words>2654</Words>
  <Application>Microsoft Macintosh PowerPoint</Application>
  <PresentationFormat>와이드스크린</PresentationFormat>
  <Paragraphs>343</Paragraphs>
  <Slides>33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pengtai 099</dc:creator>
  <cp:lastModifiedBy>pengtai 099</cp:lastModifiedBy>
  <cp:revision>199</cp:revision>
  <dcterms:created xsi:type="dcterms:W3CDTF">2022-02-28T04:25:13Z</dcterms:created>
  <dcterms:modified xsi:type="dcterms:W3CDTF">2022-03-04T07:36:27Z</dcterms:modified>
</cp:coreProperties>
</file>