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323-96-7555</a:t>
            </a:r>
          </a:p>
          <a:p>
            <a:endParaRPr lang="en-US" dirty="0"/>
          </a:p>
          <a:p>
            <a:r>
              <a:rPr lang="en-US"/>
              <a:t>aphthasol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355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CipherCloud</dc:creator>
  <cp:lastModifiedBy>ciphercloud</cp:lastModifiedBy>
  <cp:revision>2</cp:revision>
  <dcterms:created xsi:type="dcterms:W3CDTF">2006-08-16T00:00:00Z</dcterms:created>
  <dcterms:modified xsi:type="dcterms:W3CDTF">2013-05-17T06:33:26Z</dcterms:modified>
</cp:coreProperties>
</file>