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0C2D69C-64D1-4574-9A34-9A19BD6C7AA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Covid19Visualization_Karnosky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2F96556-D9D3-4582-81A1-1BB4E14F852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8/11/2022 11:41:49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_19 Vaccination by Race/ Ethnicity DB" id="2" name="slide2">
            <a:extLst>
              <a:ext uri="{FF2B5EF4-FFF2-40B4-BE49-F238E27FC236}">
                <a16:creationId xmlns:a16="http://schemas.microsoft.com/office/drawing/2014/main" id="{24D502EC-6BE5-44DC-B08C-CB66B52D8D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2022-08-12T03:41:49Z</dcterms:created>
  <dcterms:modified xsi:type="dcterms:W3CDTF">2022-08-12T03:41:49Z</dcterms:modified>
</cp:coreProperties>
</file>