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798DFA-E21A-4C91-B02D-24B152BA129A}" type="doc">
      <dgm:prSet loTypeId="urn:microsoft.com/office/officeart/2005/8/layout/gear1" loCatId="cycle" qsTypeId="urn:microsoft.com/office/officeart/2005/8/quickstyle/3d5" qsCatId="3D" csTypeId="urn:microsoft.com/office/officeart/2005/8/colors/accent1_2" csCatId="accent1" phldr="1"/>
      <dgm:spPr/>
    </dgm:pt>
    <dgm:pt modelId="{B943614C-FA79-4199-BE6C-DC74821AD18C}">
      <dgm:prSet phldrT="[Texto]"/>
      <dgm:spPr/>
      <dgm:t>
        <a:bodyPr/>
        <a:lstStyle/>
        <a:p>
          <a:r>
            <a:rPr lang="es-GT" dirty="0" smtClean="0"/>
            <a:t>Mantenimiento deductivo</a:t>
          </a:r>
          <a:endParaRPr lang="es-GT" dirty="0"/>
        </a:p>
      </dgm:t>
    </dgm:pt>
    <dgm:pt modelId="{69C99191-37C4-43EB-B9FD-AAA22AA54083}" type="parTrans" cxnId="{B2BBE887-002D-4F04-8457-D7B33BE3F260}">
      <dgm:prSet/>
      <dgm:spPr/>
      <dgm:t>
        <a:bodyPr/>
        <a:lstStyle/>
        <a:p>
          <a:endParaRPr lang="es-GT"/>
        </a:p>
      </dgm:t>
    </dgm:pt>
    <dgm:pt modelId="{395B46A4-5DB4-4E77-B00D-7CC146BCCFF6}" type="sibTrans" cxnId="{B2BBE887-002D-4F04-8457-D7B33BE3F260}">
      <dgm:prSet/>
      <dgm:spPr/>
      <dgm:t>
        <a:bodyPr/>
        <a:lstStyle/>
        <a:p>
          <a:endParaRPr lang="es-GT"/>
        </a:p>
      </dgm:t>
    </dgm:pt>
    <dgm:pt modelId="{F7076543-9987-49A4-B5E7-0801C1C41160}">
      <dgm:prSet phldrT="[Texto]"/>
      <dgm:spPr/>
      <dgm:t>
        <a:bodyPr/>
        <a:lstStyle/>
        <a:p>
          <a:r>
            <a:rPr lang="es-GT" dirty="0" smtClean="0"/>
            <a:t>Mantenimiento preventivo</a:t>
          </a:r>
          <a:endParaRPr lang="es-GT" dirty="0"/>
        </a:p>
      </dgm:t>
    </dgm:pt>
    <dgm:pt modelId="{4FF2A080-F0E9-45DA-A6D3-11999D2831A2}" type="parTrans" cxnId="{C726244C-851A-4E51-A124-560558CA4112}">
      <dgm:prSet/>
      <dgm:spPr/>
      <dgm:t>
        <a:bodyPr/>
        <a:lstStyle/>
        <a:p>
          <a:endParaRPr lang="es-GT"/>
        </a:p>
      </dgm:t>
    </dgm:pt>
    <dgm:pt modelId="{EF674FCE-A5E7-4E35-949D-903D555C5F0E}" type="sibTrans" cxnId="{C726244C-851A-4E51-A124-560558CA4112}">
      <dgm:prSet/>
      <dgm:spPr/>
      <dgm:t>
        <a:bodyPr/>
        <a:lstStyle/>
        <a:p>
          <a:endParaRPr lang="es-GT"/>
        </a:p>
      </dgm:t>
    </dgm:pt>
    <dgm:pt modelId="{66141D6E-03BF-41D9-B77E-85A7471013D9}">
      <dgm:prSet phldrT="[Texto]"/>
      <dgm:spPr/>
      <dgm:t>
        <a:bodyPr/>
        <a:lstStyle/>
        <a:p>
          <a:r>
            <a:rPr lang="es-GT" dirty="0" smtClean="0"/>
            <a:t>Mantenimiento correctivo</a:t>
          </a:r>
          <a:endParaRPr lang="es-GT" dirty="0"/>
        </a:p>
      </dgm:t>
    </dgm:pt>
    <dgm:pt modelId="{C527975E-0834-48B9-B2F8-149F1D78DDE3}" type="sibTrans" cxnId="{E86FF479-3FF1-4770-8FAE-427F6340F10F}">
      <dgm:prSet/>
      <dgm:spPr/>
      <dgm:t>
        <a:bodyPr/>
        <a:lstStyle/>
        <a:p>
          <a:endParaRPr lang="es-GT"/>
        </a:p>
      </dgm:t>
    </dgm:pt>
    <dgm:pt modelId="{226CCE8C-6F40-4583-BB68-1A8657188B1F}" type="parTrans" cxnId="{E86FF479-3FF1-4770-8FAE-427F6340F10F}">
      <dgm:prSet/>
      <dgm:spPr/>
      <dgm:t>
        <a:bodyPr/>
        <a:lstStyle/>
        <a:p>
          <a:endParaRPr lang="es-GT"/>
        </a:p>
      </dgm:t>
    </dgm:pt>
    <dgm:pt modelId="{1D40C3A9-F70C-4DCF-B983-C06B10A53E49}" type="pres">
      <dgm:prSet presAssocID="{57798DFA-E21A-4C91-B02D-24B152BA129A}" presName="composite" presStyleCnt="0">
        <dgm:presLayoutVars>
          <dgm:chMax val="3"/>
          <dgm:animLvl val="lvl"/>
          <dgm:resizeHandles val="exact"/>
        </dgm:presLayoutVars>
      </dgm:prSet>
      <dgm:spPr/>
    </dgm:pt>
    <dgm:pt modelId="{1D2E4386-01AB-4980-AA75-6DC589C1CC64}" type="pres">
      <dgm:prSet presAssocID="{B943614C-FA79-4199-BE6C-DC74821AD18C}" presName="gear1" presStyleLbl="node1" presStyleIdx="0" presStyleCnt="3">
        <dgm:presLayoutVars>
          <dgm:chMax val="1"/>
          <dgm:bulletEnabled val="1"/>
        </dgm:presLayoutVars>
      </dgm:prSet>
      <dgm:spPr/>
      <dgm:t>
        <a:bodyPr/>
        <a:lstStyle/>
        <a:p>
          <a:endParaRPr lang="es-GT"/>
        </a:p>
      </dgm:t>
    </dgm:pt>
    <dgm:pt modelId="{DAF6DE18-ED41-4EB7-ACC4-B391F01E8216}" type="pres">
      <dgm:prSet presAssocID="{B943614C-FA79-4199-BE6C-DC74821AD18C}" presName="gear1srcNode" presStyleLbl="node1" presStyleIdx="0" presStyleCnt="3"/>
      <dgm:spPr/>
      <dgm:t>
        <a:bodyPr/>
        <a:lstStyle/>
        <a:p>
          <a:endParaRPr lang="es-GT"/>
        </a:p>
      </dgm:t>
    </dgm:pt>
    <dgm:pt modelId="{7861C34D-5E88-4FA4-B801-4BE33472EBED}" type="pres">
      <dgm:prSet presAssocID="{B943614C-FA79-4199-BE6C-DC74821AD18C}" presName="gear1dstNode" presStyleLbl="node1" presStyleIdx="0" presStyleCnt="3"/>
      <dgm:spPr/>
      <dgm:t>
        <a:bodyPr/>
        <a:lstStyle/>
        <a:p>
          <a:endParaRPr lang="es-GT"/>
        </a:p>
      </dgm:t>
    </dgm:pt>
    <dgm:pt modelId="{5949567E-3893-47C1-8ADA-AC816176DE1D}" type="pres">
      <dgm:prSet presAssocID="{66141D6E-03BF-41D9-B77E-85A7471013D9}" presName="gear2" presStyleLbl="node1" presStyleIdx="1" presStyleCnt="3">
        <dgm:presLayoutVars>
          <dgm:chMax val="1"/>
          <dgm:bulletEnabled val="1"/>
        </dgm:presLayoutVars>
      </dgm:prSet>
      <dgm:spPr/>
      <dgm:t>
        <a:bodyPr/>
        <a:lstStyle/>
        <a:p>
          <a:endParaRPr lang="es-GT"/>
        </a:p>
      </dgm:t>
    </dgm:pt>
    <dgm:pt modelId="{9E771884-8D3E-407C-905D-3854F9BAECE0}" type="pres">
      <dgm:prSet presAssocID="{66141D6E-03BF-41D9-B77E-85A7471013D9}" presName="gear2srcNode" presStyleLbl="node1" presStyleIdx="1" presStyleCnt="3"/>
      <dgm:spPr/>
      <dgm:t>
        <a:bodyPr/>
        <a:lstStyle/>
        <a:p>
          <a:endParaRPr lang="es-GT"/>
        </a:p>
      </dgm:t>
    </dgm:pt>
    <dgm:pt modelId="{42979AB8-E3DE-417F-9CF3-9878210285F1}" type="pres">
      <dgm:prSet presAssocID="{66141D6E-03BF-41D9-B77E-85A7471013D9}" presName="gear2dstNode" presStyleLbl="node1" presStyleIdx="1" presStyleCnt="3"/>
      <dgm:spPr/>
      <dgm:t>
        <a:bodyPr/>
        <a:lstStyle/>
        <a:p>
          <a:endParaRPr lang="es-GT"/>
        </a:p>
      </dgm:t>
    </dgm:pt>
    <dgm:pt modelId="{9A8BAF79-2E30-4D4C-9242-DCC40C25A07C}" type="pres">
      <dgm:prSet presAssocID="{F7076543-9987-49A4-B5E7-0801C1C41160}" presName="gear3" presStyleLbl="node1" presStyleIdx="2" presStyleCnt="3"/>
      <dgm:spPr/>
      <dgm:t>
        <a:bodyPr/>
        <a:lstStyle/>
        <a:p>
          <a:endParaRPr lang="es-GT"/>
        </a:p>
      </dgm:t>
    </dgm:pt>
    <dgm:pt modelId="{DFF2050D-B58D-4D75-A8BC-B2CC47E6E2D1}" type="pres">
      <dgm:prSet presAssocID="{F7076543-9987-49A4-B5E7-0801C1C41160}" presName="gear3tx" presStyleLbl="node1" presStyleIdx="2" presStyleCnt="3">
        <dgm:presLayoutVars>
          <dgm:chMax val="1"/>
          <dgm:bulletEnabled val="1"/>
        </dgm:presLayoutVars>
      </dgm:prSet>
      <dgm:spPr/>
      <dgm:t>
        <a:bodyPr/>
        <a:lstStyle/>
        <a:p>
          <a:endParaRPr lang="es-GT"/>
        </a:p>
      </dgm:t>
    </dgm:pt>
    <dgm:pt modelId="{A4BA9EDB-D3A5-4314-9033-22BC47D89727}" type="pres">
      <dgm:prSet presAssocID="{F7076543-9987-49A4-B5E7-0801C1C41160}" presName="gear3srcNode" presStyleLbl="node1" presStyleIdx="2" presStyleCnt="3"/>
      <dgm:spPr/>
      <dgm:t>
        <a:bodyPr/>
        <a:lstStyle/>
        <a:p>
          <a:endParaRPr lang="es-GT"/>
        </a:p>
      </dgm:t>
    </dgm:pt>
    <dgm:pt modelId="{DF45E3F7-AF11-4C62-A93F-03A40E9C24F9}" type="pres">
      <dgm:prSet presAssocID="{F7076543-9987-49A4-B5E7-0801C1C41160}" presName="gear3dstNode" presStyleLbl="node1" presStyleIdx="2" presStyleCnt="3"/>
      <dgm:spPr/>
      <dgm:t>
        <a:bodyPr/>
        <a:lstStyle/>
        <a:p>
          <a:endParaRPr lang="es-GT"/>
        </a:p>
      </dgm:t>
    </dgm:pt>
    <dgm:pt modelId="{C1069A87-D0A7-4C96-AA92-949B5E5612BC}" type="pres">
      <dgm:prSet presAssocID="{395B46A4-5DB4-4E77-B00D-7CC146BCCFF6}" presName="connector1" presStyleLbl="sibTrans2D1" presStyleIdx="0" presStyleCnt="3"/>
      <dgm:spPr/>
      <dgm:t>
        <a:bodyPr/>
        <a:lstStyle/>
        <a:p>
          <a:endParaRPr lang="es-GT"/>
        </a:p>
      </dgm:t>
    </dgm:pt>
    <dgm:pt modelId="{58794599-CED5-4288-ACF3-01EC528BADAB}" type="pres">
      <dgm:prSet presAssocID="{C527975E-0834-48B9-B2F8-149F1D78DDE3}" presName="connector2" presStyleLbl="sibTrans2D1" presStyleIdx="1" presStyleCnt="3"/>
      <dgm:spPr/>
      <dgm:t>
        <a:bodyPr/>
        <a:lstStyle/>
        <a:p>
          <a:endParaRPr lang="es-GT"/>
        </a:p>
      </dgm:t>
    </dgm:pt>
    <dgm:pt modelId="{88E0D649-5529-4A55-B906-3FE20B63C419}" type="pres">
      <dgm:prSet presAssocID="{EF674FCE-A5E7-4E35-949D-903D555C5F0E}" presName="connector3" presStyleLbl="sibTrans2D1" presStyleIdx="2" presStyleCnt="3"/>
      <dgm:spPr/>
      <dgm:t>
        <a:bodyPr/>
        <a:lstStyle/>
        <a:p>
          <a:endParaRPr lang="es-GT"/>
        </a:p>
      </dgm:t>
    </dgm:pt>
  </dgm:ptLst>
  <dgm:cxnLst>
    <dgm:cxn modelId="{D5CC2DF7-3493-4D0A-B5E0-C78E98E65EAD}" type="presOf" srcId="{EF674FCE-A5E7-4E35-949D-903D555C5F0E}" destId="{88E0D649-5529-4A55-B906-3FE20B63C419}" srcOrd="0" destOrd="0" presId="urn:microsoft.com/office/officeart/2005/8/layout/gear1"/>
    <dgm:cxn modelId="{99A07798-1F38-47C6-B6D3-95CD2324A199}" type="presOf" srcId="{B943614C-FA79-4199-BE6C-DC74821AD18C}" destId="{7861C34D-5E88-4FA4-B801-4BE33472EBED}" srcOrd="2" destOrd="0" presId="urn:microsoft.com/office/officeart/2005/8/layout/gear1"/>
    <dgm:cxn modelId="{E613E735-D6FF-4B64-BE94-CDB83F8AC2D7}" type="presOf" srcId="{F7076543-9987-49A4-B5E7-0801C1C41160}" destId="{9A8BAF79-2E30-4D4C-9242-DCC40C25A07C}" srcOrd="0" destOrd="0" presId="urn:microsoft.com/office/officeart/2005/8/layout/gear1"/>
    <dgm:cxn modelId="{2B1C84AD-4B52-4E85-885D-CDB324DF602D}" type="presOf" srcId="{F7076543-9987-49A4-B5E7-0801C1C41160}" destId="{DF45E3F7-AF11-4C62-A93F-03A40E9C24F9}" srcOrd="3" destOrd="0" presId="urn:microsoft.com/office/officeart/2005/8/layout/gear1"/>
    <dgm:cxn modelId="{36B0178B-DBF9-4988-AB83-E1144E75C2CB}" type="presOf" srcId="{B943614C-FA79-4199-BE6C-DC74821AD18C}" destId="{1D2E4386-01AB-4980-AA75-6DC589C1CC64}" srcOrd="0" destOrd="0" presId="urn:microsoft.com/office/officeart/2005/8/layout/gear1"/>
    <dgm:cxn modelId="{4FF4518C-5E3E-414C-96AC-0BB8B9BDF304}" type="presOf" srcId="{66141D6E-03BF-41D9-B77E-85A7471013D9}" destId="{42979AB8-E3DE-417F-9CF3-9878210285F1}" srcOrd="2" destOrd="0" presId="urn:microsoft.com/office/officeart/2005/8/layout/gear1"/>
    <dgm:cxn modelId="{6EE2F0B1-7A96-49CA-8028-53492525CB06}" type="presOf" srcId="{C527975E-0834-48B9-B2F8-149F1D78DDE3}" destId="{58794599-CED5-4288-ACF3-01EC528BADAB}" srcOrd="0" destOrd="0" presId="urn:microsoft.com/office/officeart/2005/8/layout/gear1"/>
    <dgm:cxn modelId="{D9F21BC7-DD8F-4EC8-A202-88C6EED70C62}" type="presOf" srcId="{66141D6E-03BF-41D9-B77E-85A7471013D9}" destId="{5949567E-3893-47C1-8ADA-AC816176DE1D}" srcOrd="0" destOrd="0" presId="urn:microsoft.com/office/officeart/2005/8/layout/gear1"/>
    <dgm:cxn modelId="{AF9C798D-6CFC-4DDF-A307-2B8B4B60350D}" type="presOf" srcId="{F7076543-9987-49A4-B5E7-0801C1C41160}" destId="{DFF2050D-B58D-4D75-A8BC-B2CC47E6E2D1}" srcOrd="1" destOrd="0" presId="urn:microsoft.com/office/officeart/2005/8/layout/gear1"/>
    <dgm:cxn modelId="{C726244C-851A-4E51-A124-560558CA4112}" srcId="{57798DFA-E21A-4C91-B02D-24B152BA129A}" destId="{F7076543-9987-49A4-B5E7-0801C1C41160}" srcOrd="2" destOrd="0" parTransId="{4FF2A080-F0E9-45DA-A6D3-11999D2831A2}" sibTransId="{EF674FCE-A5E7-4E35-949D-903D555C5F0E}"/>
    <dgm:cxn modelId="{B2BBE887-002D-4F04-8457-D7B33BE3F260}" srcId="{57798DFA-E21A-4C91-B02D-24B152BA129A}" destId="{B943614C-FA79-4199-BE6C-DC74821AD18C}" srcOrd="0" destOrd="0" parTransId="{69C99191-37C4-43EB-B9FD-AAA22AA54083}" sibTransId="{395B46A4-5DB4-4E77-B00D-7CC146BCCFF6}"/>
    <dgm:cxn modelId="{E86FF479-3FF1-4770-8FAE-427F6340F10F}" srcId="{57798DFA-E21A-4C91-B02D-24B152BA129A}" destId="{66141D6E-03BF-41D9-B77E-85A7471013D9}" srcOrd="1" destOrd="0" parTransId="{226CCE8C-6F40-4583-BB68-1A8657188B1F}" sibTransId="{C527975E-0834-48B9-B2F8-149F1D78DDE3}"/>
    <dgm:cxn modelId="{EC44A049-6F99-4C68-BEDA-D169CB235954}" type="presOf" srcId="{395B46A4-5DB4-4E77-B00D-7CC146BCCFF6}" destId="{C1069A87-D0A7-4C96-AA92-949B5E5612BC}" srcOrd="0" destOrd="0" presId="urn:microsoft.com/office/officeart/2005/8/layout/gear1"/>
    <dgm:cxn modelId="{589B22E5-A571-46FA-AE59-0488E837AF46}" type="presOf" srcId="{66141D6E-03BF-41D9-B77E-85A7471013D9}" destId="{9E771884-8D3E-407C-905D-3854F9BAECE0}" srcOrd="1" destOrd="0" presId="urn:microsoft.com/office/officeart/2005/8/layout/gear1"/>
    <dgm:cxn modelId="{9C0D45D0-C37F-4287-B6D4-69F26CD92D7A}" type="presOf" srcId="{B943614C-FA79-4199-BE6C-DC74821AD18C}" destId="{DAF6DE18-ED41-4EB7-ACC4-B391F01E8216}" srcOrd="1" destOrd="0" presId="urn:microsoft.com/office/officeart/2005/8/layout/gear1"/>
    <dgm:cxn modelId="{1D48FFEA-EE80-4256-A6AB-18D23FD458D6}" type="presOf" srcId="{F7076543-9987-49A4-B5E7-0801C1C41160}" destId="{A4BA9EDB-D3A5-4314-9033-22BC47D89727}" srcOrd="2" destOrd="0" presId="urn:microsoft.com/office/officeart/2005/8/layout/gear1"/>
    <dgm:cxn modelId="{159E0F7B-7E11-42EB-92E7-6823CB163E07}" type="presOf" srcId="{57798DFA-E21A-4C91-B02D-24B152BA129A}" destId="{1D40C3A9-F70C-4DCF-B983-C06B10A53E49}" srcOrd="0" destOrd="0" presId="urn:microsoft.com/office/officeart/2005/8/layout/gear1"/>
    <dgm:cxn modelId="{8B6C1513-FD02-49E0-B95F-BB688ED1FF3B}" type="presParOf" srcId="{1D40C3A9-F70C-4DCF-B983-C06B10A53E49}" destId="{1D2E4386-01AB-4980-AA75-6DC589C1CC64}" srcOrd="0" destOrd="0" presId="urn:microsoft.com/office/officeart/2005/8/layout/gear1"/>
    <dgm:cxn modelId="{DB7DDC52-0DEF-41C5-9FBD-A053196109D3}" type="presParOf" srcId="{1D40C3A9-F70C-4DCF-B983-C06B10A53E49}" destId="{DAF6DE18-ED41-4EB7-ACC4-B391F01E8216}" srcOrd="1" destOrd="0" presId="urn:microsoft.com/office/officeart/2005/8/layout/gear1"/>
    <dgm:cxn modelId="{601453E9-40C9-4D58-ABA6-E149525F0F1E}" type="presParOf" srcId="{1D40C3A9-F70C-4DCF-B983-C06B10A53E49}" destId="{7861C34D-5E88-4FA4-B801-4BE33472EBED}" srcOrd="2" destOrd="0" presId="urn:microsoft.com/office/officeart/2005/8/layout/gear1"/>
    <dgm:cxn modelId="{D84924CF-6679-4441-A1BE-F45F0F0FCD07}" type="presParOf" srcId="{1D40C3A9-F70C-4DCF-B983-C06B10A53E49}" destId="{5949567E-3893-47C1-8ADA-AC816176DE1D}" srcOrd="3" destOrd="0" presId="urn:microsoft.com/office/officeart/2005/8/layout/gear1"/>
    <dgm:cxn modelId="{DD4672FB-E9FA-4721-9A1E-F839D4141291}" type="presParOf" srcId="{1D40C3A9-F70C-4DCF-B983-C06B10A53E49}" destId="{9E771884-8D3E-407C-905D-3854F9BAECE0}" srcOrd="4" destOrd="0" presId="urn:microsoft.com/office/officeart/2005/8/layout/gear1"/>
    <dgm:cxn modelId="{C495956F-FF91-4EFA-9DAC-E9FED8256B35}" type="presParOf" srcId="{1D40C3A9-F70C-4DCF-B983-C06B10A53E49}" destId="{42979AB8-E3DE-417F-9CF3-9878210285F1}" srcOrd="5" destOrd="0" presId="urn:microsoft.com/office/officeart/2005/8/layout/gear1"/>
    <dgm:cxn modelId="{22955850-D2A4-4198-B8DA-E04D014E9334}" type="presParOf" srcId="{1D40C3A9-F70C-4DCF-B983-C06B10A53E49}" destId="{9A8BAF79-2E30-4D4C-9242-DCC40C25A07C}" srcOrd="6" destOrd="0" presId="urn:microsoft.com/office/officeart/2005/8/layout/gear1"/>
    <dgm:cxn modelId="{F8743E0D-823B-4221-8EEA-8C72B48ECD85}" type="presParOf" srcId="{1D40C3A9-F70C-4DCF-B983-C06B10A53E49}" destId="{DFF2050D-B58D-4D75-A8BC-B2CC47E6E2D1}" srcOrd="7" destOrd="0" presId="urn:microsoft.com/office/officeart/2005/8/layout/gear1"/>
    <dgm:cxn modelId="{7515A89C-B8CC-461D-BB01-B803729E647D}" type="presParOf" srcId="{1D40C3A9-F70C-4DCF-B983-C06B10A53E49}" destId="{A4BA9EDB-D3A5-4314-9033-22BC47D89727}" srcOrd="8" destOrd="0" presId="urn:microsoft.com/office/officeart/2005/8/layout/gear1"/>
    <dgm:cxn modelId="{FD528E1F-8BC6-4801-91A5-816B12693F64}" type="presParOf" srcId="{1D40C3A9-F70C-4DCF-B983-C06B10A53E49}" destId="{DF45E3F7-AF11-4C62-A93F-03A40E9C24F9}" srcOrd="9" destOrd="0" presId="urn:microsoft.com/office/officeart/2005/8/layout/gear1"/>
    <dgm:cxn modelId="{6547BBB7-06DE-4427-A71F-85C26BA60972}" type="presParOf" srcId="{1D40C3A9-F70C-4DCF-B983-C06B10A53E49}" destId="{C1069A87-D0A7-4C96-AA92-949B5E5612BC}" srcOrd="10" destOrd="0" presId="urn:microsoft.com/office/officeart/2005/8/layout/gear1"/>
    <dgm:cxn modelId="{14B5C79E-FEA1-4BC5-8946-A8784A8A6726}" type="presParOf" srcId="{1D40C3A9-F70C-4DCF-B983-C06B10A53E49}" destId="{58794599-CED5-4288-ACF3-01EC528BADAB}" srcOrd="11" destOrd="0" presId="urn:microsoft.com/office/officeart/2005/8/layout/gear1"/>
    <dgm:cxn modelId="{2401D508-DD33-42DC-9C7F-1864EDD00418}" type="presParOf" srcId="{1D40C3A9-F70C-4DCF-B983-C06B10A53E49}" destId="{88E0D649-5529-4A55-B906-3FE20B63C419}"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ABFB344-A37F-4D96-8540-D5FE5303058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254813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ABFB344-A37F-4D96-8540-D5FE5303058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229132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ABFB344-A37F-4D96-8540-D5FE5303058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699317-C8D7-4A54-96FD-6CFFE218A4C9}"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2952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ABFB344-A37F-4D96-8540-D5FE5303058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1345914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ABFB344-A37F-4D96-8540-D5FE5303058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699317-C8D7-4A54-96FD-6CFFE218A4C9}"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376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ABFB344-A37F-4D96-8540-D5FE5303058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3767074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BFB344-A37F-4D96-8540-D5FE5303058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2623063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BFB344-A37F-4D96-8540-D5FE5303058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78218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BFB344-A37F-4D96-8540-D5FE5303058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223094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ABFB344-A37F-4D96-8540-D5FE5303058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64192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ABFB344-A37F-4D96-8540-D5FE5303058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427275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ABFB344-A37F-4D96-8540-D5FE53030583}"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398837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ABFB344-A37F-4D96-8540-D5FE53030583}"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39778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FB344-A37F-4D96-8540-D5FE53030583}"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4186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ABFB344-A37F-4D96-8540-D5FE5303058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112632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ABFB344-A37F-4D96-8540-D5FE5303058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699317-C8D7-4A54-96FD-6CFFE218A4C9}" type="slidenum">
              <a:rPr lang="es-GT" smtClean="0"/>
              <a:t>‹Nº›</a:t>
            </a:fld>
            <a:endParaRPr lang="es-GT"/>
          </a:p>
        </p:txBody>
      </p:sp>
    </p:spTree>
    <p:extLst>
      <p:ext uri="{BB962C8B-B14F-4D97-AF65-F5344CB8AC3E}">
        <p14:creationId xmlns:p14="http://schemas.microsoft.com/office/powerpoint/2010/main" val="377806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75000">
              <a:schemeClr val="tx2">
                <a:lumMod val="60000"/>
                <a:lumOff val="40000"/>
              </a:schemeClr>
            </a:gs>
            <a:gs pos="50000">
              <a:schemeClr val="accent6">
                <a:lumMod val="40000"/>
                <a:lumOff val="60000"/>
              </a:schemeClr>
            </a:gs>
            <a:gs pos="100000">
              <a:schemeClr val="accent5">
                <a:lumMod val="60000"/>
                <a:lumOff val="4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ABFB344-A37F-4D96-8540-D5FE53030583}" type="datetimeFigureOut">
              <a:rPr lang="es-GT" smtClean="0"/>
              <a:t>07/07/2017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699317-C8D7-4A54-96FD-6CFFE218A4C9}" type="slidenum">
              <a:rPr lang="es-GT" smtClean="0"/>
              <a:t>‹Nº›</a:t>
            </a:fld>
            <a:endParaRPr lang="es-GT"/>
          </a:p>
        </p:txBody>
      </p:sp>
    </p:spTree>
    <p:extLst>
      <p:ext uri="{BB962C8B-B14F-4D97-AF65-F5344CB8AC3E}">
        <p14:creationId xmlns:p14="http://schemas.microsoft.com/office/powerpoint/2010/main" val="1259981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3" y="0"/>
            <a:ext cx="8915399" cy="1014607"/>
          </a:xfrm>
        </p:spPr>
        <p:txBody>
          <a:bodyPr>
            <a:normAutofit/>
          </a:bodyPr>
          <a:lstStyle/>
          <a:p>
            <a:r>
              <a:rPr lang="es-GT" dirty="0" smtClean="0"/>
              <a:t>Liceo Compu-market</a:t>
            </a:r>
            <a:endParaRPr lang="es-GT" dirty="0"/>
          </a:p>
        </p:txBody>
      </p:sp>
      <p:sp>
        <p:nvSpPr>
          <p:cNvPr id="3" name="Subtítulo 2"/>
          <p:cNvSpPr>
            <a:spLocks noGrp="1"/>
          </p:cNvSpPr>
          <p:nvPr>
            <p:ph type="subTitle" idx="1"/>
          </p:nvPr>
        </p:nvSpPr>
        <p:spPr>
          <a:xfrm>
            <a:off x="2589213" y="1265129"/>
            <a:ext cx="8915399" cy="4638533"/>
          </a:xfrm>
        </p:spPr>
        <p:txBody>
          <a:bodyPr/>
          <a:lstStyle/>
          <a:p>
            <a:endParaRPr lang="es-GT" dirty="0" smtClean="0"/>
          </a:p>
          <a:p>
            <a:r>
              <a:rPr lang="es-GT" dirty="0" smtClean="0">
                <a:latin typeface="Adobe Gothic Std B" panose="020B0800000000000000" pitchFamily="34" charset="-128"/>
                <a:ea typeface="Adobe Gothic Std B" panose="020B0800000000000000" pitchFamily="34" charset="-128"/>
              </a:rPr>
              <a:t>Catedra:  Laboratorio II</a:t>
            </a:r>
          </a:p>
          <a:p>
            <a:r>
              <a:rPr lang="es-GT" dirty="0" smtClean="0">
                <a:latin typeface="Adobe Gothic Std B" panose="020B0800000000000000" pitchFamily="34" charset="-128"/>
                <a:ea typeface="Adobe Gothic Std B" panose="020B0800000000000000" pitchFamily="34" charset="-128"/>
              </a:rPr>
              <a:t>Catedrático: Erick Gonzales </a:t>
            </a:r>
          </a:p>
          <a:p>
            <a:pPr algn="r"/>
            <a:endParaRPr lang="es-GT" dirty="0" smtClean="0">
              <a:latin typeface="Adobe Gothic Std B" panose="020B0800000000000000" pitchFamily="34" charset="-128"/>
              <a:ea typeface="Adobe Gothic Std B" panose="020B0800000000000000" pitchFamily="34" charset="-128"/>
            </a:endParaRPr>
          </a:p>
          <a:p>
            <a:pPr algn="r"/>
            <a:endParaRPr lang="es-GT" dirty="0" smtClean="0">
              <a:latin typeface="Adobe Gothic Std B" panose="020B0800000000000000" pitchFamily="34" charset="-128"/>
              <a:ea typeface="Adobe Gothic Std B" panose="020B0800000000000000" pitchFamily="34" charset="-128"/>
            </a:endParaRPr>
          </a:p>
          <a:p>
            <a:pPr algn="r"/>
            <a:r>
              <a:rPr lang="es-GT" dirty="0" smtClean="0">
                <a:latin typeface="Adobe Gothic Std B" panose="020B0800000000000000" pitchFamily="34" charset="-128"/>
                <a:ea typeface="Adobe Gothic Std B" panose="020B0800000000000000" pitchFamily="34" charset="-128"/>
              </a:rPr>
              <a:t>Nombre: Jennifer Johana Rodríguez Santos</a:t>
            </a:r>
          </a:p>
          <a:p>
            <a:pPr algn="ctr"/>
            <a:r>
              <a:rPr lang="es-GT" dirty="0" smtClean="0">
                <a:latin typeface="Adobe Gothic Std B" panose="020B0800000000000000" pitchFamily="34" charset="-128"/>
                <a:ea typeface="Adobe Gothic Std B" panose="020B0800000000000000" pitchFamily="34" charset="-128"/>
              </a:rPr>
              <a:t>                         Grado: 5to Baco</a:t>
            </a:r>
          </a:p>
          <a:p>
            <a:pPr algn="ctr"/>
            <a:r>
              <a:rPr lang="es-GT" dirty="0" smtClean="0">
                <a:latin typeface="Adobe Gothic Std B" panose="020B0800000000000000" pitchFamily="34" charset="-128"/>
                <a:ea typeface="Adobe Gothic Std B" panose="020B0800000000000000" pitchFamily="34" charset="-128"/>
              </a:rPr>
              <a:t>                                  Jornada: Vespertina</a:t>
            </a:r>
          </a:p>
          <a:p>
            <a:pPr algn="ctr"/>
            <a:r>
              <a:rPr lang="es-GT" dirty="0" smtClean="0">
                <a:latin typeface="Adobe Gothic Std B" panose="020B0800000000000000" pitchFamily="34" charset="-128"/>
                <a:ea typeface="Adobe Gothic Std B" panose="020B0800000000000000" pitchFamily="34" charset="-128"/>
              </a:rPr>
              <a:t>                              Fecha: 07/07/2017 </a:t>
            </a:r>
          </a:p>
          <a:p>
            <a:pPr algn="ctr"/>
            <a:r>
              <a:rPr lang="es-GT" dirty="0" smtClean="0">
                <a:latin typeface="Adobe Gothic Std B" panose="020B0800000000000000" pitchFamily="34" charset="-128"/>
                <a:ea typeface="Adobe Gothic Std B" panose="020B0800000000000000" pitchFamily="34" charset="-128"/>
              </a:rPr>
              <a:t>          Clave:15  </a:t>
            </a:r>
          </a:p>
          <a:p>
            <a:pPr algn="ctr"/>
            <a:r>
              <a:rPr lang="es-GT" dirty="0" smtClean="0">
                <a:latin typeface="Adobe Gothic Std B" panose="020B0800000000000000" pitchFamily="34" charset="-128"/>
                <a:ea typeface="Adobe Gothic Std B" panose="020B0800000000000000" pitchFamily="34" charset="-128"/>
              </a:rPr>
              <a:t>                               Carnet: 88-16-165665</a:t>
            </a:r>
            <a:endParaRPr lang="es-GT"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695363477"/>
      </p:ext>
    </p:extLst>
  </p:cSld>
  <p:clrMapOvr>
    <a:masterClrMapping/>
  </p:clrMapOvr>
  <p:transition spd="slow" advTm="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L Mantenimient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934" y="-127229"/>
            <a:ext cx="5218092" cy="26090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mantenimiento corre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136" y="2569499"/>
            <a:ext cx="7469688" cy="428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37735"/>
      </p:ext>
    </p:extLst>
  </p:cSld>
  <p:clrMapOvr>
    <a:masterClrMapping/>
  </p:clrMapOvr>
  <p:transition spd="slow" advTm="5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2589212" y="3106456"/>
            <a:ext cx="8915399" cy="3382026"/>
          </a:xfrm>
        </p:spPr>
        <p:txBody>
          <a:bodyPr>
            <a:normAutofit/>
          </a:bodyPr>
          <a:lstStyle/>
          <a:p>
            <a:r>
              <a:rPr lang="es-GT" dirty="0" smtClean="0">
                <a:solidFill>
                  <a:schemeClr val="tx1"/>
                </a:solidFill>
                <a:latin typeface="Arial" panose="020B0604020202020204" pitchFamily="34" charset="0"/>
                <a:cs typeface="Arial" panose="020B0604020202020204" pitchFamily="34" charset="0"/>
              </a:rPr>
              <a:t>Pues mi comentario es que debemos tomar en cuenta q esos 3 tipos de mantenimientos son muy importantes en una pc.</a:t>
            </a:r>
          </a:p>
          <a:p>
            <a:r>
              <a:rPr lang="es-GT" dirty="0" smtClean="0">
                <a:solidFill>
                  <a:schemeClr val="tx1"/>
                </a:solidFill>
                <a:latin typeface="Arial" panose="020B0604020202020204" pitchFamily="34" charset="0"/>
                <a:cs typeface="Arial" panose="020B0604020202020204" pitchFamily="34" charset="0"/>
              </a:rPr>
              <a:t>Siempre deben    os hacerle un chequeo a nuestro equipo para ver que fallas tiene y así no tener ningún tipo de problema al utilizar el </a:t>
            </a:r>
            <a:r>
              <a:rPr lang="es-GT" dirty="0" err="1" smtClean="0">
                <a:solidFill>
                  <a:schemeClr val="tx1"/>
                </a:solidFill>
                <a:latin typeface="Arial" panose="020B0604020202020204" pitchFamily="34" charset="0"/>
                <a:cs typeface="Arial" panose="020B0604020202020204" pitchFamily="34" charset="0"/>
              </a:rPr>
              <a:t>equpo</a:t>
            </a:r>
            <a:endParaRPr lang="es-GT" dirty="0" smtClean="0">
              <a:solidFill>
                <a:schemeClr val="tx1"/>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2589212" y="2058750"/>
            <a:ext cx="8915399" cy="722028"/>
          </a:xfrm>
        </p:spPr>
        <p:txBody>
          <a:bodyPr/>
          <a:lstStyle/>
          <a:p>
            <a:pPr algn="ctr"/>
            <a:r>
              <a:rPr lang="es-GT" dirty="0" smtClean="0"/>
              <a:t>Conclusión </a:t>
            </a:r>
            <a:endParaRPr lang="es-GT" dirty="0"/>
          </a:p>
        </p:txBody>
      </p:sp>
    </p:spTree>
    <p:extLst>
      <p:ext uri="{BB962C8B-B14F-4D97-AF65-F5344CB8AC3E}">
        <p14:creationId xmlns:p14="http://schemas.microsoft.com/office/powerpoint/2010/main" val="535271066"/>
      </p:ext>
    </p:extLst>
  </p:cSld>
  <p:clrMapOvr>
    <a:masterClrMapping/>
  </p:clrMapOvr>
  <p:transition spd="slow" advTm="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78968943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301403"/>
      </p:ext>
    </p:extLst>
  </p:cSld>
  <p:clrMapOvr>
    <a:masterClrMapping/>
  </p:clrMapOvr>
  <p:transition spd="slow"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181726" y="2979861"/>
            <a:ext cx="9529012" cy="923330"/>
          </a:xfrm>
          <a:prstGeom prst="rect">
            <a:avLst/>
          </a:prstGeom>
          <a:noFill/>
        </p:spPr>
        <p:txBody>
          <a:bodyPr wrap="square" lIns="91440" tIns="45720" rIns="91440" bIns="45720">
            <a:prstTxWarp prst="textWave4">
              <a:avLst/>
            </a:prstTxWarp>
            <a:spAutoFit/>
          </a:bodyPr>
          <a:lstStyle/>
          <a:p>
            <a:pPr algn="ctr"/>
            <a:r>
              <a:rPr lang="es-GT"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1">
                      <a:satMod val="175000"/>
                      <a:alpha val="40000"/>
                    </a:schemeClr>
                  </a:glow>
                  <a:outerShdw dist="38100" dir="2640000" algn="bl" rotWithShape="0">
                    <a:schemeClr val="tx2">
                      <a:lumMod val="75000"/>
                    </a:schemeClr>
                  </a:outerShdw>
                </a:effectLst>
              </a:rPr>
              <a:t>Mantenimiento Deductivo</a:t>
            </a:r>
            <a:endParaRPr lang="es-GT"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1">
                    <a:satMod val="175000"/>
                    <a:alpha val="40000"/>
                  </a:schemeClr>
                </a:glow>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706274504"/>
      </p:ext>
    </p:extLst>
  </p:cSld>
  <p:clrMapOvr>
    <a:masterClrMapping/>
  </p:clrMapOvr>
  <p:transition spd="slow" advTm="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body" idx="1"/>
          </p:nvPr>
        </p:nvSpPr>
        <p:spPr>
          <a:xfrm>
            <a:off x="2589213" y="750888"/>
            <a:ext cx="8915400" cy="4848246"/>
          </a:xfrm>
        </p:spPr>
        <p:txBody>
          <a:bodyPr/>
          <a:lstStyle/>
          <a:p>
            <a:r>
              <a:rPr lang="es-GT" i="1" dirty="0">
                <a:latin typeface="Arial" panose="020B0604020202020204" pitchFamily="34" charset="0"/>
                <a:cs typeface="Arial" panose="020B0604020202020204" pitchFamily="34" charset="0"/>
              </a:rPr>
              <a:t>Mantenimiento </a:t>
            </a:r>
            <a:r>
              <a:rPr lang="es-GT" i="1" dirty="0" smtClean="0">
                <a:latin typeface="Arial" panose="020B0604020202020204" pitchFamily="34" charset="0"/>
                <a:cs typeface="Arial" panose="020B0604020202020204" pitchFamily="34" charset="0"/>
              </a:rPr>
              <a:t>deductivo </a:t>
            </a:r>
            <a:r>
              <a:rPr lang="es-GT" i="1" dirty="0">
                <a:latin typeface="Arial" panose="020B0604020202020204" pitchFamily="34" charset="0"/>
                <a:cs typeface="Arial" panose="020B0604020202020204" pitchFamily="34" charset="0"/>
              </a:rPr>
              <a:t>o Búsqueda de fallas. Inspeccionan las funciones ocultas, con cierta periodicidad, para ver si han fallado y, en caso de </a:t>
            </a:r>
            <a:r>
              <a:rPr lang="es-GT" i="1" dirty="0" smtClean="0">
                <a:latin typeface="Arial" panose="020B0604020202020204" pitchFamily="34" charset="0"/>
                <a:cs typeface="Arial" panose="020B0604020202020204" pitchFamily="34" charset="0"/>
              </a:rPr>
              <a:t>falla, </a:t>
            </a:r>
            <a:r>
              <a:rPr lang="es-GT" i="1" dirty="0">
                <a:latin typeface="Arial" panose="020B0604020202020204" pitchFamily="34" charset="0"/>
                <a:cs typeface="Arial" panose="020B0604020202020204" pitchFamily="34" charset="0"/>
              </a:rPr>
              <a:t>reacondicionarlas</a:t>
            </a:r>
            <a:r>
              <a:rPr lang="es-GT" i="1" dirty="0" smtClean="0">
                <a:latin typeface="Arial" panose="020B0604020202020204" pitchFamily="34" charset="0"/>
                <a:cs typeface="Arial" panose="020B0604020202020204" pitchFamily="34" charset="0"/>
              </a:rPr>
              <a:t>.</a:t>
            </a:r>
          </a:p>
          <a:p>
            <a:r>
              <a:rPr lang="es-GT" i="1" dirty="0">
                <a:latin typeface="Arial" panose="020B0604020202020204" pitchFamily="34" charset="0"/>
                <a:cs typeface="Arial" panose="020B0604020202020204" pitchFamily="34" charset="0"/>
              </a:rPr>
              <a:t>El servicio de mantenimiento </a:t>
            </a:r>
            <a:r>
              <a:rPr lang="es-GT" i="1" dirty="0" smtClean="0">
                <a:latin typeface="Arial" panose="020B0604020202020204" pitchFamily="34" charset="0"/>
                <a:cs typeface="Arial" panose="020B0604020202020204" pitchFamily="34" charset="0"/>
              </a:rPr>
              <a:t>deductivo </a:t>
            </a:r>
            <a:r>
              <a:rPr lang="es-GT" i="1" dirty="0">
                <a:latin typeface="Arial" panose="020B0604020202020204" pitchFamily="34" charset="0"/>
                <a:cs typeface="Arial" panose="020B0604020202020204" pitchFamily="34" charset="0"/>
              </a:rPr>
              <a:t>se realiza para detectar posibles fallas o conflictos que pueden presentarse en el hardware o el </a:t>
            </a:r>
            <a:r>
              <a:rPr lang="es-GT" i="1" dirty="0" smtClean="0">
                <a:latin typeface="Arial" panose="020B0604020202020204" pitchFamily="34" charset="0"/>
                <a:cs typeface="Arial" panose="020B0604020202020204" pitchFamily="34" charset="0"/>
              </a:rPr>
              <a:t>software </a:t>
            </a:r>
            <a:r>
              <a:rPr lang="es-GT" i="1" dirty="0">
                <a:latin typeface="Arial" panose="020B0604020202020204" pitchFamily="34" charset="0"/>
                <a:cs typeface="Arial" panose="020B0604020202020204" pitchFamily="34" charset="0"/>
              </a:rPr>
              <a:t>p</a:t>
            </a:r>
            <a:r>
              <a:rPr lang="es-GT" i="1" dirty="0" smtClean="0">
                <a:latin typeface="Arial" panose="020B0604020202020204" pitchFamily="34" charset="0"/>
                <a:cs typeface="Arial" panose="020B0604020202020204" pitchFamily="34" charset="0"/>
              </a:rPr>
              <a:t>ara </a:t>
            </a:r>
            <a:r>
              <a:rPr lang="es-GT" i="1" dirty="0">
                <a:latin typeface="Arial" panose="020B0604020202020204" pitchFamily="34" charset="0"/>
                <a:cs typeface="Arial" panose="020B0604020202020204" pitchFamily="34" charset="0"/>
              </a:rPr>
              <a:t>la prestación de este servicio </a:t>
            </a:r>
            <a:r>
              <a:rPr lang="es-GT" i="1" dirty="0" smtClean="0">
                <a:latin typeface="Arial" panose="020B0604020202020204" pitchFamily="34" charset="0"/>
                <a:cs typeface="Arial" panose="020B0604020202020204" pitchFamily="34" charset="0"/>
              </a:rPr>
              <a:t>debemos contar </a:t>
            </a:r>
            <a:r>
              <a:rPr lang="es-GT" i="1" dirty="0">
                <a:latin typeface="Arial" panose="020B0604020202020204" pitchFamily="34" charset="0"/>
                <a:cs typeface="Arial" panose="020B0604020202020204" pitchFamily="34" charset="0"/>
              </a:rPr>
              <a:t>con herramientas de software de última tecnología para obtener un diagnóstico preciso y acertado del funcionamiento </a:t>
            </a:r>
            <a:r>
              <a:rPr lang="es-GT" i="1" dirty="0" smtClean="0">
                <a:latin typeface="Arial" panose="020B0604020202020204" pitchFamily="34" charset="0"/>
                <a:cs typeface="Arial" panose="020B0604020202020204" pitchFamily="34" charset="0"/>
              </a:rPr>
              <a:t>actual </a:t>
            </a:r>
            <a:r>
              <a:rPr lang="es-GT" i="1" dirty="0">
                <a:latin typeface="Arial" panose="020B0604020202020204" pitchFamily="34" charset="0"/>
                <a:cs typeface="Arial" panose="020B0604020202020204" pitchFamily="34" charset="0"/>
              </a:rPr>
              <a:t>de los equipos de cómputo. </a:t>
            </a:r>
            <a:endParaRPr lang="es-GT" i="1" dirty="0" smtClean="0">
              <a:latin typeface="Arial" panose="020B0604020202020204" pitchFamily="34" charset="0"/>
              <a:cs typeface="Arial" panose="020B0604020202020204" pitchFamily="34" charset="0"/>
            </a:endParaRPr>
          </a:p>
          <a:p>
            <a:r>
              <a:rPr lang="es-GT" i="1" dirty="0" smtClean="0">
                <a:latin typeface="Arial" panose="020B0604020202020204" pitchFamily="34" charset="0"/>
                <a:cs typeface="Arial" panose="020B0604020202020204" pitchFamily="34" charset="0"/>
              </a:rPr>
              <a:t>Y </a:t>
            </a:r>
            <a:r>
              <a:rPr lang="es-GT" dirty="0">
                <a:latin typeface="Arial" panose="020B0604020202020204" pitchFamily="34" charset="0"/>
                <a:cs typeface="Arial" panose="020B0604020202020204" pitchFamily="34" charset="0"/>
              </a:rPr>
              <a:t>Es la </a:t>
            </a:r>
            <a:r>
              <a:rPr lang="es-GT" dirty="0" smtClean="0">
                <a:latin typeface="Arial" panose="020B0604020202020204" pitchFamily="34" charset="0"/>
                <a:cs typeface="Arial" panose="020B0604020202020204" pitchFamily="34" charset="0"/>
              </a:rPr>
              <a:t>acción </a:t>
            </a:r>
            <a:r>
              <a:rPr lang="es-GT" dirty="0">
                <a:latin typeface="Arial" panose="020B0604020202020204" pitchFamily="34" charset="0"/>
                <a:cs typeface="Arial" panose="020B0604020202020204" pitchFamily="34" charset="0"/>
              </a:rPr>
              <a:t>de un sistema de </a:t>
            </a:r>
            <a:r>
              <a:rPr lang="es-GT" dirty="0" smtClean="0">
                <a:latin typeface="Arial" panose="020B0604020202020204" pitchFamily="34" charset="0"/>
                <a:cs typeface="Arial" panose="020B0604020202020204" pitchFamily="34" charset="0"/>
              </a:rPr>
              <a:t>protección percibidles </a:t>
            </a:r>
            <a:r>
              <a:rPr lang="es-GT" dirty="0">
                <a:latin typeface="Arial" panose="020B0604020202020204" pitchFamily="34" charset="0"/>
                <a:cs typeface="Arial" panose="020B0604020202020204" pitchFamily="34" charset="0"/>
              </a:rPr>
              <a:t>por el personal </a:t>
            </a:r>
            <a:r>
              <a:rPr lang="es-GT" dirty="0" smtClean="0">
                <a:latin typeface="Arial" panose="020B0604020202020204" pitchFamily="34" charset="0"/>
                <a:cs typeface="Arial" panose="020B0604020202020204" pitchFamily="34" charset="0"/>
              </a:rPr>
              <a:t>de operación </a:t>
            </a:r>
            <a:r>
              <a:rPr lang="es-GT" dirty="0">
                <a:latin typeface="Arial" panose="020B0604020202020204" pitchFamily="34" charset="0"/>
                <a:cs typeface="Arial" panose="020B0604020202020204" pitchFamily="34" charset="0"/>
              </a:rPr>
              <a:t>y </a:t>
            </a:r>
            <a:r>
              <a:rPr lang="es-GT" dirty="0" smtClean="0">
                <a:latin typeface="Arial" panose="020B0604020202020204" pitchFamily="34" charset="0"/>
                <a:cs typeface="Arial" panose="020B0604020202020204" pitchFamily="34" charset="0"/>
              </a:rPr>
              <a:t>mantenimiento </a:t>
            </a:r>
            <a:r>
              <a:rPr lang="es-GT" dirty="0">
                <a:latin typeface="Arial" panose="020B0604020202020204" pitchFamily="34" charset="0"/>
                <a:cs typeface="Arial" panose="020B0604020202020204" pitchFamily="34" charset="0"/>
              </a:rPr>
              <a:t>De ese modo tareas </a:t>
            </a:r>
            <a:r>
              <a:rPr lang="es-GT" dirty="0" smtClean="0">
                <a:latin typeface="Arial" panose="020B0604020202020204" pitchFamily="34" charset="0"/>
                <a:cs typeface="Arial" panose="020B0604020202020204" pitchFamily="34" charset="0"/>
              </a:rPr>
              <a:t>ectuadas </a:t>
            </a:r>
            <a:r>
              <a:rPr lang="es-GT" dirty="0">
                <a:latin typeface="Arial" panose="020B0604020202020204" pitchFamily="34" charset="0"/>
                <a:cs typeface="Arial" panose="020B0604020202020204" pitchFamily="34" charset="0"/>
              </a:rPr>
              <a:t>para </a:t>
            </a:r>
            <a:r>
              <a:rPr lang="es-GT" dirty="0" smtClean="0">
                <a:latin typeface="Arial" panose="020B0604020202020204" pitchFamily="34" charset="0"/>
                <a:cs typeface="Arial" panose="020B0604020202020204" pitchFamily="34" charset="0"/>
              </a:rPr>
              <a:t>verificar </a:t>
            </a:r>
            <a:r>
              <a:rPr lang="es-GT" dirty="0">
                <a:latin typeface="Arial" panose="020B0604020202020204" pitchFamily="34" charset="0"/>
                <a:cs typeface="Arial" panose="020B0604020202020204" pitchFamily="34" charset="0"/>
              </a:rPr>
              <a:t>un sistema de </a:t>
            </a:r>
            <a:r>
              <a:rPr lang="es-GT" dirty="0" smtClean="0">
                <a:latin typeface="Arial" panose="020B0604020202020204" pitchFamily="34" charset="0"/>
                <a:cs typeface="Arial" panose="020B0604020202020204" pitchFamily="34" charset="0"/>
              </a:rPr>
              <a:t>operacionalmente </a:t>
            </a:r>
            <a:r>
              <a:rPr lang="es-GT" dirty="0">
                <a:latin typeface="Arial" panose="020B0604020202020204" pitchFamily="34" charset="0"/>
                <a:cs typeface="Arial" panose="020B0604020202020204" pitchFamily="34" charset="0"/>
              </a:rPr>
              <a:t>el </a:t>
            </a:r>
            <a:r>
              <a:rPr lang="es-GT" dirty="0" smtClean="0">
                <a:latin typeface="Arial" panose="020B0604020202020204" pitchFamily="34" charset="0"/>
                <a:cs typeface="Arial" panose="020B0604020202020204" pitchFamily="34" charset="0"/>
              </a:rPr>
              <a:t>"funcionamiento </a:t>
            </a:r>
            <a:r>
              <a:rPr lang="es-GT" dirty="0">
                <a:latin typeface="Arial" panose="020B0604020202020204" pitchFamily="34" charset="0"/>
                <a:cs typeface="Arial" panose="020B0604020202020204" pitchFamily="34" charset="0"/>
              </a:rPr>
              <a:t>representando el mantenimiento </a:t>
            </a:r>
            <a:r>
              <a:rPr lang="es-GT" dirty="0" smtClean="0">
                <a:latin typeface="Arial" panose="020B0604020202020204" pitchFamily="34" charset="0"/>
                <a:cs typeface="Arial" panose="020B0604020202020204" pitchFamily="34" charset="0"/>
              </a:rPr>
              <a:t>defectivo de un empleo </a:t>
            </a:r>
            <a:r>
              <a:rPr lang="es-GT" dirty="0">
                <a:latin typeface="Arial" panose="020B0604020202020204" pitchFamily="34" charset="0"/>
                <a:cs typeface="Arial" panose="020B0604020202020204" pitchFamily="34" charset="0"/>
              </a:rPr>
              <a:t>sencillo de datos de prueba de las compa$%as de in proceso de control</a:t>
            </a:r>
            <a:endParaRPr lang="es-GT"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4164045"/>
      </p:ext>
    </p:extLst>
  </p:cSld>
  <p:clrMapOvr>
    <a:masterClrMapping/>
  </p:clrMapOvr>
  <p:transition spd="slow" advTm="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mantenimiento detectivo de una 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658" y="599161"/>
            <a:ext cx="8224337" cy="562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215691"/>
      </p:ext>
    </p:extLst>
  </p:cSld>
  <p:clrMapOvr>
    <a:masterClrMapping/>
  </p:clrMapOvr>
  <p:transition spd="slow" advTm="5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843408" y="2967335"/>
            <a:ext cx="8931058" cy="923330"/>
          </a:xfrm>
          <a:prstGeom prst="rect">
            <a:avLst/>
          </a:prstGeom>
          <a:noFill/>
        </p:spPr>
        <p:txBody>
          <a:bodyPr wrap="square" lIns="91440" tIns="45720" rIns="91440" bIns="45720">
            <a:prstTxWarp prst="textCanDown">
              <a:avLst/>
            </a:prstTxWarp>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1">
                      <a:satMod val="175000"/>
                      <a:alpha val="40000"/>
                    </a:schemeClr>
                  </a:glow>
                  <a:outerShdw dist="38100" dir="2640000" algn="bl" rotWithShape="0">
                    <a:schemeClr val="tx2">
                      <a:lumMod val="75000"/>
                    </a:schemeClr>
                  </a:outerShdw>
                </a:effectLst>
              </a:rPr>
              <a:t>Mantenimiento preventivo</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1">
                    <a:satMod val="175000"/>
                    <a:alpha val="40000"/>
                  </a:schemeClr>
                </a:glow>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610614006"/>
      </p:ext>
    </p:extLst>
  </p:cSld>
  <p:clrMapOvr>
    <a:masterClrMapping/>
  </p:clrMapOvr>
  <p:transition spd="slow" advTm="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2589212" y="1327759"/>
            <a:ext cx="8915399" cy="4421688"/>
          </a:xfrm>
        </p:spPr>
        <p:txBody>
          <a:bodyPr>
            <a:normAutofit/>
          </a:bodyPr>
          <a:lstStyle/>
          <a:p>
            <a:r>
              <a:rPr lang="es-GT" dirty="0">
                <a:latin typeface="Arial" panose="020B0604020202020204" pitchFamily="34" charset="0"/>
                <a:cs typeface="Arial" panose="020B0604020202020204" pitchFamily="34" charset="0"/>
              </a:rPr>
              <a:t>Es todo aquello que hacemos con el propósito de mantener nuestro ordenador funcionando de la manera más satisfactoria posible. Para esto hay que hacer una que otra prueba de vez en cuando, mientras más sistemáticos seamos más indoloro es el proceso. Todo con el objetivo de evitar la mayor cantidad de problemas, o de mitigar el daño en caso de una falla</a:t>
            </a:r>
            <a:r>
              <a:rPr lang="es-GT" dirty="0" smtClean="0">
                <a:latin typeface="Arial" panose="020B0604020202020204" pitchFamily="34" charset="0"/>
                <a:cs typeface="Arial" panose="020B0604020202020204" pitchFamily="34" charset="0"/>
              </a:rPr>
              <a:t>.</a:t>
            </a:r>
          </a:p>
          <a:p>
            <a:r>
              <a:rPr lang="es-GT" dirty="0">
                <a:latin typeface="Arial" panose="020B0604020202020204" pitchFamily="34" charset="0"/>
                <a:cs typeface="Arial" panose="020B0604020202020204" pitchFamily="34" charset="0"/>
              </a:rPr>
              <a:t>Muchas de estas recomendaciones aplican para realizar </a:t>
            </a:r>
            <a:r>
              <a:rPr lang="es-GT" dirty="0" smtClean="0">
                <a:latin typeface="Arial" panose="020B0604020202020204" pitchFamily="34" charset="0"/>
                <a:cs typeface="Arial" panose="020B0604020202020204" pitchFamily="34" charset="0"/>
              </a:rPr>
              <a:t>mantenimiento</a:t>
            </a:r>
            <a:r>
              <a:rPr lang="es-GT" dirty="0">
                <a:solidFill>
                  <a:schemeClr val="tx1"/>
                </a:solidFill>
                <a:latin typeface="Arial" panose="020B0604020202020204" pitchFamily="34" charset="0"/>
                <a:cs typeface="Arial" panose="020B0604020202020204" pitchFamily="34" charset="0"/>
              </a:rPr>
              <a:t> </a:t>
            </a:r>
            <a:r>
              <a:rPr lang="es-GT" dirty="0">
                <a:latin typeface="Arial" panose="020B0604020202020204" pitchFamily="34" charset="0"/>
                <a:cs typeface="Arial" panose="020B0604020202020204" pitchFamily="34" charset="0"/>
              </a:rPr>
              <a:t>en la mayoría de los sistemas operativos, aunque siempre especial cuidado con el </a:t>
            </a:r>
            <a:r>
              <a:rPr lang="es-GT" i="1" dirty="0">
                <a:latin typeface="Arial" panose="020B0604020202020204" pitchFamily="34" charset="0"/>
                <a:cs typeface="Arial" panose="020B0604020202020204" pitchFamily="34" charset="0"/>
              </a:rPr>
              <a:t>malware</a:t>
            </a:r>
            <a:r>
              <a:rPr lang="es-GT" dirty="0">
                <a:latin typeface="Arial" panose="020B0604020202020204" pitchFamily="34" charset="0"/>
                <a:cs typeface="Arial" panose="020B0604020202020204" pitchFamily="34" charset="0"/>
              </a:rPr>
              <a:t> en Windows, ya que ataca de todos lados</a:t>
            </a:r>
            <a:r>
              <a:rPr lang="es-GT" dirty="0" smtClean="0">
                <a:latin typeface="Arial" panose="020B0604020202020204" pitchFamily="34" charset="0"/>
                <a:cs typeface="Arial" panose="020B0604020202020204" pitchFamily="34" charset="0"/>
              </a:rPr>
              <a:t>.</a:t>
            </a:r>
          </a:p>
          <a:p>
            <a:r>
              <a:rPr lang="es-GT" dirty="0" smtClean="0">
                <a:latin typeface="Arial" panose="020B0604020202020204" pitchFamily="34" charset="0"/>
                <a:cs typeface="Arial" panose="020B0604020202020204" pitchFamily="34" charset="0"/>
              </a:rPr>
              <a:t>En </a:t>
            </a:r>
            <a:r>
              <a:rPr lang="es-GT" dirty="0">
                <a:latin typeface="Arial" panose="020B0604020202020204" pitchFamily="34" charset="0"/>
                <a:cs typeface="Arial" panose="020B0604020202020204" pitchFamily="34" charset="0"/>
              </a:rPr>
              <a:t>el caso del </a:t>
            </a:r>
            <a:r>
              <a:rPr lang="es-GT" i="1" dirty="0">
                <a:latin typeface="Arial" panose="020B0604020202020204" pitchFamily="34" charset="0"/>
                <a:cs typeface="Arial" panose="020B0604020202020204" pitchFamily="34" charset="0"/>
              </a:rPr>
              <a:t>hardware</a:t>
            </a:r>
            <a:r>
              <a:rPr lang="es-GT" dirty="0">
                <a:latin typeface="Arial" panose="020B0604020202020204" pitchFamily="34" charset="0"/>
                <a:cs typeface="Arial" panose="020B0604020202020204" pitchFamily="34" charset="0"/>
              </a:rPr>
              <a:t>, </a:t>
            </a:r>
            <a:r>
              <a:rPr lang="es-GT" dirty="0" smtClean="0">
                <a:latin typeface="Arial" panose="020B0604020202020204" pitchFamily="34" charset="0"/>
                <a:cs typeface="Arial" panose="020B0604020202020204" pitchFamily="34" charset="0"/>
              </a:rPr>
              <a:t>también </a:t>
            </a:r>
            <a:r>
              <a:rPr lang="es-GT" dirty="0">
                <a:latin typeface="Arial" panose="020B0604020202020204" pitchFamily="34" charset="0"/>
                <a:cs typeface="Arial" panose="020B0604020202020204" pitchFamily="34" charset="0"/>
              </a:rPr>
              <a:t>podemos tomar un par de medidas para evitar problemas. Si tienes una PC de escritorio mantener limpio el </a:t>
            </a:r>
            <a:r>
              <a:rPr lang="es-GT" i="1" dirty="0">
                <a:latin typeface="Arial" panose="020B0604020202020204" pitchFamily="34" charset="0"/>
                <a:cs typeface="Arial" panose="020B0604020202020204" pitchFamily="34" charset="0"/>
              </a:rPr>
              <a:t>case</a:t>
            </a:r>
            <a:r>
              <a:rPr lang="es-GT" dirty="0">
                <a:latin typeface="Arial" panose="020B0604020202020204" pitchFamily="34" charset="0"/>
                <a:cs typeface="Arial" panose="020B0604020202020204" pitchFamily="34" charset="0"/>
              </a:rPr>
              <a:t> por dentro y por fuera para evitar que se bloquee la ventilación puede </a:t>
            </a:r>
            <a:r>
              <a:rPr lang="es-GT" dirty="0" smtClean="0">
                <a:latin typeface="Arial" panose="020B0604020202020204" pitchFamily="34" charset="0"/>
                <a:cs typeface="Arial" panose="020B0604020202020204" pitchFamily="34" charset="0"/>
              </a:rPr>
              <a:t>preveni</a:t>
            </a:r>
            <a:r>
              <a:rPr lang="es-GT" b="1" dirty="0">
                <a:latin typeface="Arial" panose="020B0604020202020204" pitchFamily="34" charset="0"/>
                <a:cs typeface="Arial" panose="020B0604020202020204" pitchFamily="34" charset="0"/>
              </a:rPr>
              <a:t>r</a:t>
            </a:r>
            <a:r>
              <a:rPr lang="es-GT" b="1" dirty="0" smtClean="0">
                <a:latin typeface="Arial" panose="020B0604020202020204" pitchFamily="34" charset="0"/>
                <a:cs typeface="Arial" panose="020B0604020202020204" pitchFamily="34" charset="0"/>
              </a:rPr>
              <a:t> </a:t>
            </a:r>
            <a:r>
              <a:rPr lang="es-GT" dirty="0">
                <a:latin typeface="Arial" panose="020B0604020202020204" pitchFamily="34" charset="0"/>
                <a:cs typeface="Arial" panose="020B0604020202020204" pitchFamily="34" charset="0"/>
              </a:rPr>
              <a:t>un fallo grave en tu procesador por sobrecalentamiento. </a:t>
            </a:r>
          </a:p>
        </p:txBody>
      </p:sp>
    </p:spTree>
    <p:extLst>
      <p:ext uri="{BB962C8B-B14F-4D97-AF65-F5344CB8AC3E}">
        <p14:creationId xmlns:p14="http://schemas.microsoft.com/office/powerpoint/2010/main" val="2769066283"/>
      </p:ext>
    </p:extLst>
  </p:cSld>
  <p:clrMapOvr>
    <a:masterClrMapping/>
  </p:clrMapOvr>
  <p:transition spd="slow" advTm="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comp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358" y="387893"/>
            <a:ext cx="9213893" cy="612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433563"/>
      </p:ext>
    </p:extLst>
  </p:cSld>
  <p:clrMapOvr>
    <a:masterClrMapping/>
  </p:clrMapOvr>
  <p:transition spd="slow" advTm="5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256767" y="2967335"/>
            <a:ext cx="7991606" cy="923330"/>
          </a:xfrm>
          <a:prstGeom prst="rect">
            <a:avLst/>
          </a:prstGeom>
          <a:noFill/>
        </p:spPr>
        <p:txBody>
          <a:bodyPr wrap="none" lIns="91440" tIns="45720" rIns="91440" bIns="45720">
            <a:prstTxWarp prst="textWave4">
              <a:avLst/>
            </a:prstTxWarp>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1">
                      <a:satMod val="175000"/>
                      <a:alpha val="40000"/>
                    </a:schemeClr>
                  </a:glow>
                  <a:outerShdw dist="38100" dir="2640000" algn="bl" rotWithShape="0">
                    <a:schemeClr val="tx2">
                      <a:lumMod val="75000"/>
                    </a:schemeClr>
                  </a:outerShdw>
                </a:effectLst>
              </a:rPr>
              <a:t>Manteni</a:t>
            </a: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1">
                      <a:satMod val="175000"/>
                      <a:alpha val="40000"/>
                    </a:schemeClr>
                  </a:glow>
                  <a:outerShdw dist="38100" dir="2640000" algn="bl" rotWithShape="0">
                    <a:schemeClr val="tx2">
                      <a:lumMod val="75000"/>
                    </a:schemeClr>
                  </a:outerShdw>
                </a:effectLst>
              </a:rPr>
              <a:t>miento correctivo</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1">
                    <a:satMod val="175000"/>
                    <a:alpha val="40000"/>
                  </a:schemeClr>
                </a:glow>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60697128"/>
      </p:ext>
    </p:extLst>
  </p:cSld>
  <p:clrMapOvr>
    <a:masterClrMapping/>
  </p:clrMapOvr>
  <p:transition spd="slow" advTm="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2589212" y="876822"/>
            <a:ext cx="8915399" cy="5436296"/>
          </a:xfrm>
        </p:spPr>
        <p:txBody>
          <a:bodyPr>
            <a:normAutofit/>
          </a:bodyPr>
          <a:lstStyle/>
          <a:p>
            <a:r>
              <a:rPr lang="es-GT" dirty="0">
                <a:solidFill>
                  <a:schemeClr val="tx1"/>
                </a:solidFill>
                <a:latin typeface="Arial" panose="020B0604020202020204" pitchFamily="34" charset="0"/>
                <a:cs typeface="Arial" panose="020B0604020202020204" pitchFamily="34" charset="0"/>
              </a:rPr>
              <a:t>Se denomina mantenimiento correctivo,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r>
              <a:rPr lang="es-GT" dirty="0">
                <a:solidFill>
                  <a:schemeClr val="tx1"/>
                </a:solidFill>
                <a:latin typeface="Arial" panose="020B0604020202020204" pitchFamily="34" charset="0"/>
                <a:cs typeface="Arial" panose="020B0604020202020204" pitchFamily="34" charset="0"/>
              </a:rPr>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r>
              <a:rPr lang="es-GT" dirty="0" smtClean="0">
                <a:solidFill>
                  <a:schemeClr val="tx1"/>
                </a:solidFill>
                <a:latin typeface="Arial" panose="020B0604020202020204" pitchFamily="34" charset="0"/>
                <a:cs typeface="Arial" panose="020B0604020202020204" pitchFamily="34" charset="0"/>
              </a:rPr>
              <a:t>.</a:t>
            </a:r>
          </a:p>
          <a:p>
            <a:r>
              <a:rPr lang="es-GT" dirty="0">
                <a:solidFill>
                  <a:schemeClr val="tx1"/>
                </a:solidFill>
                <a:latin typeface="Arial" panose="020B0604020202020204" pitchFamily="34" charset="0"/>
                <a:cs typeface="Arial" panose="020B0604020202020204" pitchFamily="34" charset="0"/>
              </a:rPr>
              <a:t>Después de la Primera Guerra Mundial se planteó que el mantenimiento no solo tenia que corregir las averías</a:t>
            </a:r>
          </a:p>
          <a:p>
            <a:endParaRPr lang="es-GT" dirty="0"/>
          </a:p>
        </p:txBody>
      </p:sp>
    </p:spTree>
    <p:extLst>
      <p:ext uri="{BB962C8B-B14F-4D97-AF65-F5344CB8AC3E}">
        <p14:creationId xmlns:p14="http://schemas.microsoft.com/office/powerpoint/2010/main" val="3928792110"/>
      </p:ext>
    </p:extLst>
  </p:cSld>
  <p:clrMapOvr>
    <a:masterClrMapping/>
  </p:clrMapOvr>
  <p:transition spd="slow" advTm="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TotalTime>
  <Words>135</Words>
  <Application>Microsoft Office PowerPoint</Application>
  <PresentationFormat>Panorámica</PresentationFormat>
  <Paragraphs>30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Adobe Gothic Std B</vt:lpstr>
      <vt:lpstr>Arial</vt:lpstr>
      <vt:lpstr>Century Gothic</vt:lpstr>
      <vt:lpstr>Wingdings 3</vt:lpstr>
      <vt:lpstr>Espiral</vt:lpstr>
      <vt:lpstr>Liceo Compu-market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dc:title>
  <dc:creator>estudiante de Liceo Compu-market</dc:creator>
  <cp:lastModifiedBy>estudiante de Liceo Compu-market</cp:lastModifiedBy>
  <cp:revision>8</cp:revision>
  <dcterms:created xsi:type="dcterms:W3CDTF">2017-07-07T16:11:47Z</dcterms:created>
  <dcterms:modified xsi:type="dcterms:W3CDTF">2017-07-07T17:20:54Z</dcterms:modified>
</cp:coreProperties>
</file>