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1" d="100"/>
          <a:sy n="51" d="100"/>
        </p:scale>
        <p:origin x="60"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49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5/22/2017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1" y="685799"/>
            <a:ext cx="10718079" cy="3054928"/>
          </a:xfrm>
        </p:spPr>
        <p:txBody>
          <a:bodyPr>
            <a:normAutofit/>
          </a:bodyPr>
          <a:lstStyle/>
          <a:p>
            <a:pPr algn="ctr"/>
            <a:r>
              <a:rPr lang="es-GT" sz="7200" dirty="0" smtClean="0">
                <a:solidFill>
                  <a:srgbClr val="FF0000"/>
                </a:solidFill>
              </a:rPr>
              <a:t>Partes del hardware</a:t>
            </a:r>
            <a:endParaRPr lang="es-GT" sz="7200" dirty="0">
              <a:solidFill>
                <a:srgbClr val="FF0000"/>
              </a:solidFill>
            </a:endParaRPr>
          </a:p>
        </p:txBody>
      </p:sp>
    </p:spTree>
    <p:extLst>
      <p:ext uri="{BB962C8B-B14F-4D97-AF65-F5344CB8AC3E}">
        <p14:creationId xmlns:p14="http://schemas.microsoft.com/office/powerpoint/2010/main" val="3868525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648476"/>
            <a:ext cx="8001000" cy="956389"/>
          </a:xfrm>
        </p:spPr>
        <p:txBody>
          <a:bodyPr>
            <a:normAutofit fontScale="90000"/>
          </a:bodyPr>
          <a:lstStyle/>
          <a:p>
            <a:pPr algn="ctr"/>
            <a:r>
              <a:rPr lang="es-GT" sz="4000" dirty="0" smtClean="0">
                <a:solidFill>
                  <a:srgbClr val="FF0000"/>
                </a:solidFill>
              </a:rPr>
              <a:t>Monitores</a:t>
            </a:r>
            <a:r>
              <a:rPr lang="es-GT" sz="2800" dirty="0" smtClean="0">
                <a:solidFill>
                  <a:srgbClr val="FF0000"/>
                </a:solidFill>
              </a:rPr>
              <a:t/>
            </a:r>
            <a:br>
              <a:rPr lang="es-GT" sz="2800" dirty="0" smtClean="0">
                <a:solidFill>
                  <a:srgbClr val="FF0000"/>
                </a:solidFill>
              </a:rPr>
            </a:br>
            <a:r>
              <a:rPr lang="es-GT" sz="2400" dirty="0" smtClean="0">
                <a:solidFill>
                  <a:srgbClr val="FF0000"/>
                </a:solidFill>
              </a:rPr>
              <a:t>tipos de monitores.</a:t>
            </a:r>
            <a:endParaRPr lang="es-GT" sz="2400" dirty="0">
              <a:solidFill>
                <a:srgbClr val="FF0000"/>
              </a:solidFill>
            </a:endParaRPr>
          </a:p>
        </p:txBody>
      </p:sp>
      <p:sp>
        <p:nvSpPr>
          <p:cNvPr id="3" name="Subtítulo 2"/>
          <p:cNvSpPr>
            <a:spLocks noGrp="1"/>
          </p:cNvSpPr>
          <p:nvPr>
            <p:ph type="subTitle" idx="1"/>
          </p:nvPr>
        </p:nvSpPr>
        <p:spPr>
          <a:xfrm>
            <a:off x="684212" y="1959429"/>
            <a:ext cx="10101976" cy="3831771"/>
          </a:xfrm>
        </p:spPr>
        <p:txBody>
          <a:bodyPr/>
          <a:lstStyle/>
          <a:p>
            <a:r>
              <a:rPr lang="es-GT" b="1" dirty="0"/>
              <a:t> Monitores CRT</a:t>
            </a:r>
            <a:r>
              <a:rPr lang="es-GT" b="1" dirty="0" smtClean="0"/>
              <a:t>: </a:t>
            </a:r>
            <a:r>
              <a:rPr lang="es-GT" dirty="0">
                <a:solidFill>
                  <a:schemeClr val="bg1"/>
                </a:solidFill>
              </a:rPr>
              <a:t>Los monitores siguen este mismo proceso, primero se desarrollan en blanco y negro y más tarde se introducen los monitores a color. Las siglas de este tipo de monitor significan </a:t>
            </a:r>
            <a:r>
              <a:rPr lang="es-GT" dirty="0" err="1">
                <a:solidFill>
                  <a:schemeClr val="bg1"/>
                </a:solidFill>
              </a:rPr>
              <a:t>CadoticRayTube</a:t>
            </a:r>
            <a:r>
              <a:rPr lang="es-GT" dirty="0">
                <a:solidFill>
                  <a:schemeClr val="bg1"/>
                </a:solidFill>
              </a:rPr>
              <a:t> o tubo de rayos catódicos. EL monitor CRT es un dispositivo que permite la visualización de imágenes procedentes de la computadora por medio de un puerto de video hasta los circuitos del monitor</a:t>
            </a:r>
            <a:r>
              <a:rPr lang="es-GT" dirty="0"/>
              <a:t>.</a:t>
            </a:r>
            <a:endParaRPr lang="es-GT" dirty="0"/>
          </a:p>
        </p:txBody>
      </p:sp>
      <p:pic>
        <p:nvPicPr>
          <p:cNvPr id="1026" name="Picture 2" descr="Unknow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044" y="4313561"/>
            <a:ext cx="21717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83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685800"/>
            <a:ext cx="8001000" cy="639147"/>
          </a:xfrm>
        </p:spPr>
        <p:txBody>
          <a:bodyPr>
            <a:normAutofit fontScale="90000"/>
          </a:bodyPr>
          <a:lstStyle/>
          <a:p>
            <a:r>
              <a:rPr lang="es-GT" b="1" dirty="0"/>
              <a:t> </a:t>
            </a:r>
            <a:r>
              <a:rPr lang="es-GT" b="1" dirty="0">
                <a:solidFill>
                  <a:schemeClr val="bg1"/>
                </a:solidFill>
              </a:rPr>
              <a:t>Monitores LCD</a:t>
            </a:r>
            <a:r>
              <a:rPr lang="es-GT" b="1" dirty="0"/>
              <a:t>:</a:t>
            </a:r>
            <a:endParaRPr lang="es-GT" dirty="0"/>
          </a:p>
        </p:txBody>
      </p:sp>
      <p:sp>
        <p:nvSpPr>
          <p:cNvPr id="3" name="Subtítulo 2"/>
          <p:cNvSpPr>
            <a:spLocks noGrp="1"/>
          </p:cNvSpPr>
          <p:nvPr>
            <p:ph type="subTitle" idx="1"/>
          </p:nvPr>
        </p:nvSpPr>
        <p:spPr>
          <a:xfrm>
            <a:off x="684212" y="1530221"/>
            <a:ext cx="11016376" cy="4260980"/>
          </a:xfrm>
        </p:spPr>
        <p:txBody>
          <a:bodyPr/>
          <a:lstStyle/>
          <a:p>
            <a:r>
              <a:rPr lang="es-GT" dirty="0">
                <a:solidFill>
                  <a:schemeClr val="bg1"/>
                </a:solidFill>
              </a:rPr>
              <a:t>Cada vez más populares, los monitores LCD ya son considerados, por muchos, indispensables para el uso de la computadora. No es para menos: además de que ocupan menos espacio, consumen menos energía y son más confortables para la vista que los CRT</a:t>
            </a:r>
            <a:r>
              <a:rPr lang="es-GT" dirty="0" smtClean="0">
                <a:solidFill>
                  <a:schemeClr val="bg1"/>
                </a:solidFill>
              </a:rPr>
              <a:t>. La</a:t>
            </a:r>
            <a:r>
              <a:rPr lang="es-GT" dirty="0">
                <a:solidFill>
                  <a:schemeClr val="bg1"/>
                </a:solidFill>
              </a:rPr>
              <a:t> tecnología LCD no es empleada sólo en los monitores para computadoras. En el mercado, es posible encontrar dispositivos portátiles (como consolas de video, teléfonos celulares, calculadoras, cámaras digitales y </a:t>
            </a:r>
            <a:r>
              <a:rPr lang="es-GT" dirty="0" smtClean="0">
                <a:solidFill>
                  <a:schemeClr val="bg1"/>
                </a:solidFill>
              </a:rPr>
              <a:t>andeles)</a:t>
            </a:r>
            <a:r>
              <a:rPr lang="es-GT" dirty="0">
                <a:solidFill>
                  <a:schemeClr val="bg1"/>
                </a:solidFill>
              </a:rPr>
              <a:t> cuya pantalla es LCD. Además de eso, vale acordarse que las notebooks utilizan esta tecnología hace años.</a:t>
            </a:r>
            <a:endParaRPr lang="es-GT" dirty="0">
              <a:solidFill>
                <a:schemeClr val="bg1"/>
              </a:solidFill>
            </a:endParaRPr>
          </a:p>
        </p:txBody>
      </p:sp>
      <p:pic>
        <p:nvPicPr>
          <p:cNvPr id="2050" name="Picture 2" descr="lcd-moni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498" y="4298139"/>
            <a:ext cx="285750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03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685799"/>
            <a:ext cx="8001000" cy="807099"/>
          </a:xfrm>
        </p:spPr>
        <p:txBody>
          <a:bodyPr>
            <a:normAutofit fontScale="90000"/>
          </a:bodyPr>
          <a:lstStyle/>
          <a:p>
            <a:r>
              <a:rPr lang="es-GT" b="1" dirty="0"/>
              <a:t> </a:t>
            </a:r>
            <a:r>
              <a:rPr lang="es-GT" b="1" dirty="0">
                <a:solidFill>
                  <a:schemeClr val="bg1"/>
                </a:solidFill>
              </a:rPr>
              <a:t>Pantalla plana TFT:</a:t>
            </a:r>
            <a:endParaRPr lang="es-GT" dirty="0">
              <a:solidFill>
                <a:schemeClr val="bg1"/>
              </a:solidFill>
            </a:endParaRPr>
          </a:p>
        </p:txBody>
      </p:sp>
      <p:sp>
        <p:nvSpPr>
          <p:cNvPr id="3" name="Subtítulo 2"/>
          <p:cNvSpPr>
            <a:spLocks noGrp="1"/>
          </p:cNvSpPr>
          <p:nvPr>
            <p:ph type="subTitle" idx="1"/>
          </p:nvPr>
        </p:nvSpPr>
        <p:spPr>
          <a:xfrm>
            <a:off x="684212" y="1697827"/>
            <a:ext cx="6400800" cy="4777618"/>
          </a:xfrm>
        </p:spPr>
        <p:txBody>
          <a:bodyPr/>
          <a:lstStyle/>
          <a:p>
            <a:r>
              <a:rPr lang="es-GT" dirty="0">
                <a:solidFill>
                  <a:schemeClr val="bg1"/>
                </a:solidFill>
              </a:rPr>
              <a:t>La pantalla TFT es una variante de pantalla de cristal líquido (LCD) que usa tecnología de transistor de película delgada TFT (</a:t>
            </a:r>
            <a:r>
              <a:rPr lang="es-GT" dirty="0" err="1">
                <a:solidFill>
                  <a:schemeClr val="bg1"/>
                </a:solidFill>
              </a:rPr>
              <a:t>Thin</a:t>
            </a:r>
            <a:r>
              <a:rPr lang="es-GT" dirty="0">
                <a:solidFill>
                  <a:schemeClr val="bg1"/>
                </a:solidFill>
              </a:rPr>
              <a:t> Film Transistor) para mejorar su calidad de imagen</a:t>
            </a:r>
            <a:r>
              <a:rPr lang="es-GT" dirty="0" smtClean="0">
                <a:solidFill>
                  <a:schemeClr val="bg1"/>
                </a:solidFill>
              </a:rPr>
              <a:t>.</a:t>
            </a:r>
          </a:p>
          <a:p>
            <a:r>
              <a:rPr lang="es-GT" dirty="0">
                <a:solidFill>
                  <a:schemeClr val="bg1"/>
                </a:solidFill>
              </a:rPr>
              <a:t>Las pantallas de cristal líquido normales presentan píxeles excitados en forma directa (se puede aplicar una tensión a través de un segmento sin que interfiera con otros segmentos de la pantalla).</a:t>
            </a:r>
            <a:endParaRPr lang="es-GT" dirty="0">
              <a:solidFill>
                <a:schemeClr val="bg1"/>
              </a:solidFill>
            </a:endParaRPr>
          </a:p>
        </p:txBody>
      </p:sp>
      <p:pic>
        <p:nvPicPr>
          <p:cNvPr id="3074" name="Picture 2" descr="Unknow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8563" y="1988802"/>
            <a:ext cx="2990850"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664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1" y="685800"/>
            <a:ext cx="10605829" cy="788438"/>
          </a:xfrm>
        </p:spPr>
        <p:txBody>
          <a:bodyPr>
            <a:normAutofit fontScale="90000"/>
          </a:bodyPr>
          <a:lstStyle/>
          <a:p>
            <a:r>
              <a:rPr lang="es-GT" b="1" dirty="0"/>
              <a:t> </a:t>
            </a:r>
            <a:r>
              <a:rPr lang="es-GT" b="1" dirty="0">
                <a:solidFill>
                  <a:schemeClr val="bg1"/>
                </a:solidFill>
              </a:rPr>
              <a:t>Monitores de pantalla plasma:</a:t>
            </a:r>
            <a:endParaRPr lang="es-GT" dirty="0">
              <a:solidFill>
                <a:schemeClr val="bg1"/>
              </a:solidFill>
            </a:endParaRPr>
          </a:p>
        </p:txBody>
      </p:sp>
      <p:sp>
        <p:nvSpPr>
          <p:cNvPr id="3" name="Subtítulo 2"/>
          <p:cNvSpPr>
            <a:spLocks noGrp="1"/>
          </p:cNvSpPr>
          <p:nvPr>
            <p:ph type="subTitle" idx="1"/>
          </p:nvPr>
        </p:nvSpPr>
        <p:spPr>
          <a:xfrm>
            <a:off x="684211" y="1754155"/>
            <a:ext cx="6400800" cy="4037045"/>
          </a:xfrm>
        </p:spPr>
        <p:txBody>
          <a:bodyPr/>
          <a:lstStyle/>
          <a:p>
            <a:endParaRPr lang="es-GT" dirty="0" smtClean="0">
              <a:solidFill>
                <a:schemeClr val="bg1"/>
              </a:solidFill>
            </a:endParaRPr>
          </a:p>
          <a:p>
            <a:endParaRPr lang="es-GT" dirty="0">
              <a:solidFill>
                <a:schemeClr val="bg1"/>
              </a:solidFill>
            </a:endParaRPr>
          </a:p>
          <a:p>
            <a:endParaRPr lang="es-GT" dirty="0" smtClean="0">
              <a:solidFill>
                <a:schemeClr val="bg1"/>
              </a:solidFill>
            </a:endParaRPr>
          </a:p>
          <a:p>
            <a:r>
              <a:rPr lang="es-GT" dirty="0" smtClean="0">
                <a:solidFill>
                  <a:schemeClr val="bg1"/>
                </a:solidFill>
              </a:rPr>
              <a:t>El </a:t>
            </a:r>
            <a:r>
              <a:rPr lang="es-GT" dirty="0">
                <a:solidFill>
                  <a:schemeClr val="bg1"/>
                </a:solidFill>
              </a:rPr>
              <a:t>contraste es la diferencia entre la parte más brillante de la imagen y la más oscura, medida en pasos discretos, en un momento dado. Generalmente, cuanto más alto es el contraste más realista.</a:t>
            </a:r>
            <a:endParaRPr lang="es-GT" dirty="0">
              <a:solidFill>
                <a:schemeClr val="bg1"/>
              </a:solidFill>
            </a:endParaRPr>
          </a:p>
        </p:txBody>
      </p:sp>
      <p:pic>
        <p:nvPicPr>
          <p:cNvPr id="4098" name="Picture 2" descr="images-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1240" y="3107709"/>
            <a:ext cx="329565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568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685799"/>
            <a:ext cx="8001000" cy="956389"/>
          </a:xfrm>
        </p:spPr>
        <p:txBody>
          <a:bodyPr/>
          <a:lstStyle/>
          <a:p>
            <a:r>
              <a:rPr lang="es-GT" b="1" dirty="0">
                <a:solidFill>
                  <a:schemeClr val="bg1"/>
                </a:solidFill>
              </a:rPr>
              <a:t>Monitores táctiles:</a:t>
            </a:r>
            <a:endParaRPr lang="es-GT" dirty="0">
              <a:solidFill>
                <a:schemeClr val="bg1"/>
              </a:solidFill>
            </a:endParaRPr>
          </a:p>
        </p:txBody>
      </p:sp>
      <p:sp>
        <p:nvSpPr>
          <p:cNvPr id="3" name="Subtítulo 2"/>
          <p:cNvSpPr>
            <a:spLocks noGrp="1"/>
          </p:cNvSpPr>
          <p:nvPr>
            <p:ph type="subTitle" idx="1"/>
          </p:nvPr>
        </p:nvSpPr>
        <p:spPr>
          <a:xfrm>
            <a:off x="839755" y="1958651"/>
            <a:ext cx="6773894" cy="4093807"/>
          </a:xfrm>
        </p:spPr>
        <p:txBody>
          <a:bodyPr/>
          <a:lstStyle/>
          <a:p>
            <a:r>
              <a:rPr lang="es-GT" dirty="0" err="1">
                <a:solidFill>
                  <a:schemeClr val="bg1"/>
                </a:solidFill>
              </a:rPr>
              <a:t>na</a:t>
            </a:r>
            <a:r>
              <a:rPr lang="es-GT" dirty="0">
                <a:solidFill>
                  <a:schemeClr val="bg1"/>
                </a:solidFill>
              </a:rPr>
              <a:t> pantalla táctil  es una pantalla que mediante un toque directo sobre su superficie permite la entrada de datos  y órdenes al dispositivo, y a su vez muestra los resultados introducidos previamente; actuando como periférico de entrada y salida de datos, así como emulador de datos interinos erróneos al no tocarse efectivamente.</a:t>
            </a:r>
            <a:endParaRPr lang="es-GT" dirty="0">
              <a:solidFill>
                <a:schemeClr val="bg1"/>
              </a:solidFill>
            </a:endParaRPr>
          </a:p>
        </p:txBody>
      </p:sp>
      <p:pic>
        <p:nvPicPr>
          <p:cNvPr id="5122" name="Picture 2" descr="monitores_tactiles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6735" y="1958652"/>
            <a:ext cx="3495675"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407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31673" y="872066"/>
            <a:ext cx="8001000" cy="2971801"/>
          </a:xfrm>
        </p:spPr>
        <p:txBody>
          <a:bodyPr/>
          <a:lstStyle/>
          <a:p>
            <a:r>
              <a:rPr lang="es-GT" dirty="0" smtClean="0">
                <a:solidFill>
                  <a:srgbClr val="C00000"/>
                </a:solidFill>
              </a:rPr>
              <a:t>Tipos de teclados</a:t>
            </a:r>
            <a:endParaRPr lang="es-GT" dirty="0">
              <a:solidFill>
                <a:srgbClr val="C00000"/>
              </a:solidFill>
            </a:endParaRPr>
          </a:p>
        </p:txBody>
      </p:sp>
    </p:spTree>
    <p:extLst>
      <p:ext uri="{BB962C8B-B14F-4D97-AF65-F5344CB8AC3E}">
        <p14:creationId xmlns:p14="http://schemas.microsoft.com/office/powerpoint/2010/main" val="2245353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2" y="685800"/>
            <a:ext cx="8001000" cy="1553548"/>
          </a:xfrm>
        </p:spPr>
        <p:txBody>
          <a:bodyPr>
            <a:normAutofit fontScale="90000"/>
          </a:bodyPr>
          <a:lstStyle/>
          <a:p>
            <a:r>
              <a:rPr lang="es-GT" b="1" dirty="0">
                <a:solidFill>
                  <a:schemeClr val="bg1"/>
                </a:solidFill>
              </a:rPr>
              <a:t>Teclado multimedia</a:t>
            </a:r>
            <a:br>
              <a:rPr lang="es-GT" b="1" dirty="0">
                <a:solidFill>
                  <a:schemeClr val="bg1"/>
                </a:solidFill>
              </a:rPr>
            </a:br>
            <a:endParaRPr lang="es-GT" dirty="0">
              <a:solidFill>
                <a:schemeClr val="bg1"/>
              </a:solidFill>
            </a:endParaRPr>
          </a:p>
        </p:txBody>
      </p:sp>
      <p:sp>
        <p:nvSpPr>
          <p:cNvPr id="3" name="Subtítulo 2"/>
          <p:cNvSpPr>
            <a:spLocks noGrp="1"/>
          </p:cNvSpPr>
          <p:nvPr>
            <p:ph type="subTitle" idx="1"/>
          </p:nvPr>
        </p:nvSpPr>
        <p:spPr>
          <a:xfrm>
            <a:off x="684212" y="2090057"/>
            <a:ext cx="6400800" cy="3701143"/>
          </a:xfrm>
        </p:spPr>
        <p:txBody>
          <a:bodyPr/>
          <a:lstStyle/>
          <a:p>
            <a:r>
              <a:rPr lang="es-GT" dirty="0">
                <a:solidFill>
                  <a:schemeClr val="bg1"/>
                </a:solidFill>
              </a:rPr>
              <a:t>Es un teclado normal, al cual se le agregan botones referentes a el uso del </a:t>
            </a:r>
            <a:r>
              <a:rPr lang="es-GT" dirty="0" err="1">
                <a:solidFill>
                  <a:schemeClr val="bg1"/>
                </a:solidFill>
              </a:rPr>
              <a:t>cd-rom</a:t>
            </a:r>
            <a:r>
              <a:rPr lang="es-GT" dirty="0">
                <a:solidFill>
                  <a:schemeClr val="bg1"/>
                </a:solidFill>
              </a:rPr>
              <a:t> y programas multimedia de la compradora. </a:t>
            </a:r>
            <a:r>
              <a:rPr lang="es-GT" dirty="0"/>
              <a:t> </a:t>
            </a:r>
            <a:endParaRPr lang="es-GT" dirty="0"/>
          </a:p>
        </p:txBody>
      </p:sp>
      <p:pic>
        <p:nvPicPr>
          <p:cNvPr id="6146" name="Picture 2" descr="http://2.bp.blogspot.com/-CEztPVRKd-c/UIw9NJKiZ7I/AAAAAAAAAKQ/lIwR8-IYNW4/s320/tecladomultimed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371" y="2034073"/>
            <a:ext cx="3048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994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19</TotalTime>
  <Words>150</Words>
  <Application>Microsoft Office PowerPoint</Application>
  <PresentationFormat>Panorámica</PresentationFormat>
  <Paragraphs>18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Sector</vt:lpstr>
      <vt:lpstr>Partes del hardware</vt:lpstr>
      <vt:lpstr>Monitores tipos de monitores.</vt:lpstr>
      <vt:lpstr> Monitores LCD:</vt:lpstr>
      <vt:lpstr> Pantalla plana TFT:</vt:lpstr>
      <vt:lpstr> Monitores de pantalla plasma:</vt:lpstr>
      <vt:lpstr>Monitores táctiles:</vt:lpstr>
      <vt:lpstr>Tipos de teclados</vt:lpstr>
      <vt:lpstr>Teclado multimedia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Partes del hardware</dc:title>
  <dc:creator>estudiante de Liceo Compu-market</dc:creator>
  <cp:lastModifiedBy>estudiante de Liceo Compu-market</cp:lastModifiedBy>
  <cp:revision>3</cp:revision>
  <dcterms:created xsi:type="dcterms:W3CDTF">2017-05-22T21:44:06Z</dcterms:created>
  <dcterms:modified xsi:type="dcterms:W3CDTF">2017-05-22T22:03:31Z</dcterms:modified>
</cp:coreProperties>
</file>