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27816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18284"/>
      </p:ext>
    </p:extLst>
  </p:cSld>
  <p:clrMapOvr>
    <a:masterClrMapping/>
  </p:clrMapOvr>
  <p:transition spd="slow">
    <p:randomBar dir="vert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1788808"/>
      </p:ext>
    </p:extLst>
  </p:cSld>
  <p:clrMapOvr>
    <a:masterClrMapping/>
  </p:clrMapOvr>
  <p:transition spd="slow">
    <p:randomBar dir="vert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08510"/>
      </p:ext>
    </p:extLst>
  </p:cSld>
  <p:clrMapOvr>
    <a:masterClrMapping/>
  </p:clrMapOvr>
  <p:transition spd="slow">
    <p:randomBar dir="vert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686063"/>
      </p:ext>
    </p:extLst>
  </p:cSld>
  <p:clrMapOvr>
    <a:masterClrMapping/>
  </p:clrMapOvr>
  <p:transition spd="slow">
    <p:randomBar dir="vert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80476"/>
      </p:ext>
    </p:extLst>
  </p:cSld>
  <p:clrMapOvr>
    <a:masterClrMapping/>
  </p:clrMapOvr>
  <p:transition spd="slow">
    <p:randomBar dir="vert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38619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70657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5290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9714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90533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7308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1930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79058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03590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48666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accent5">
                <a:lumMod val="75000"/>
              </a:schemeClr>
            </a:gs>
            <a:gs pos="0">
              <a:srgbClr val="218A8F"/>
            </a:gs>
            <a:gs pos="100000">
              <a:schemeClr val="accent6">
                <a:lumMod val="7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ransition spd="slow">
    <p:randomBar dir="vert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Dan_Povenmire" TargetMode="External"/><Relationship Id="rId2" Type="http://schemas.openxmlformats.org/officeDocument/2006/relationships/hyperlink" Target="https://es.wikipedia.org/wiki/Serie_original_de_Disney_Channe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s.wikipedia.org/wiki/Jeff_%22Swampy%22_Mars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513568"/>
            <a:ext cx="8915399" cy="3529043"/>
          </a:xfrm>
        </p:spPr>
        <p:txBody>
          <a:bodyPr>
            <a:normAutofit/>
          </a:bodyPr>
          <a:lstStyle/>
          <a:p>
            <a:r>
              <a:rPr lang="es-GT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  phineas </a:t>
            </a:r>
            <a:r>
              <a:rPr lang="es-GT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y </a:t>
            </a:r>
            <a:r>
              <a:rPr lang="es-GT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</a:rPr>
              <a:t>ferb </a:t>
            </a:r>
            <a:endParaRPr lang="es-GT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6273" y="5598695"/>
            <a:ext cx="10218821" cy="577518"/>
          </a:xfrm>
        </p:spPr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601308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82779" y="1427747"/>
            <a:ext cx="70424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320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La serie es también conocida por algunas de sus memorables canciones, que han aparecido en casi todos los episodios desde la primera temporada "Flop </a:t>
            </a:r>
            <a:r>
              <a:rPr lang="es-GT" sz="3200" dirty="0" err="1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Starz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".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694663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352927"/>
            <a:ext cx="8915399" cy="1138990"/>
          </a:xfrm>
        </p:spPr>
        <p:txBody>
          <a:bodyPr/>
          <a:lstStyle/>
          <a:p>
            <a:r>
              <a:rPr lang="es-GT" dirty="0" smtClean="0"/>
              <a:t>Serie.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1828801"/>
            <a:ext cx="8915399" cy="4074862"/>
          </a:xfrm>
        </p:spPr>
        <p:txBody>
          <a:bodyPr>
            <a:normAutofit/>
          </a:bodyPr>
          <a:lstStyle/>
          <a:p>
            <a:r>
              <a:rPr lang="es-GT" sz="2800" dirty="0">
                <a:solidFill>
                  <a:schemeClr val="tx1"/>
                </a:solidFill>
              </a:rPr>
              <a:t>es una </a:t>
            </a:r>
            <a:r>
              <a:rPr lang="es-GT" sz="2800" dirty="0">
                <a:solidFill>
                  <a:schemeClr val="tx1"/>
                </a:solidFill>
                <a:hlinkClick r:id="rId2" tooltip="Serie original de Disney Channel"/>
              </a:rPr>
              <a:t>serie original de Disney Channel</a:t>
            </a:r>
            <a:r>
              <a:rPr lang="es-GT" sz="2800" dirty="0">
                <a:solidFill>
                  <a:schemeClr val="tx1"/>
                </a:solidFill>
              </a:rPr>
              <a:t> creada por </a:t>
            </a:r>
            <a:r>
              <a:rPr lang="es-GT" sz="2800" dirty="0">
                <a:solidFill>
                  <a:schemeClr val="tx1"/>
                </a:solidFill>
                <a:hlinkClick r:id="rId3" tooltip="Dan Povenmire"/>
              </a:rPr>
              <a:t>Dan </a:t>
            </a:r>
            <a:r>
              <a:rPr lang="es-GT" sz="2800" dirty="0" err="1">
                <a:solidFill>
                  <a:schemeClr val="tx1"/>
                </a:solidFill>
                <a:hlinkClick r:id="rId3" tooltip="Dan Povenmire"/>
              </a:rPr>
              <a:t>Povenmire</a:t>
            </a:r>
            <a:r>
              <a:rPr lang="es-GT" sz="2800" dirty="0">
                <a:solidFill>
                  <a:schemeClr val="tx1"/>
                </a:solidFill>
              </a:rPr>
              <a:t> y </a:t>
            </a:r>
            <a:r>
              <a:rPr lang="es-GT" sz="2800" dirty="0">
                <a:solidFill>
                  <a:schemeClr val="tx1"/>
                </a:solidFill>
                <a:hlinkClick r:id="rId4" tooltip="Jeff &quot;Swampy&quot; Marsh"/>
              </a:rPr>
              <a:t>Jeff "</a:t>
            </a:r>
            <a:r>
              <a:rPr lang="es-GT" sz="2800" dirty="0" err="1">
                <a:solidFill>
                  <a:schemeClr val="tx1"/>
                </a:solidFill>
                <a:hlinkClick r:id="rId4" tooltip="Jeff &quot;Swampy&quot; Marsh"/>
              </a:rPr>
              <a:t>Swampy</a:t>
            </a:r>
            <a:r>
              <a:rPr lang="es-GT" sz="2800" dirty="0">
                <a:solidFill>
                  <a:schemeClr val="tx1"/>
                </a:solidFill>
                <a:hlinkClick r:id="rId4" tooltip="Jeff &quot;Swampy&quot; Marsh"/>
              </a:rPr>
              <a:t>" </a:t>
            </a:r>
            <a:r>
              <a:rPr lang="es-GT" sz="2800" dirty="0" err="1">
                <a:solidFill>
                  <a:schemeClr val="tx1"/>
                </a:solidFill>
                <a:hlinkClick r:id="rId4" tooltip="Jeff &quot;Swampy&quot; Marsh"/>
              </a:rPr>
              <a:t>Marsh</a:t>
            </a:r>
            <a:r>
              <a:rPr lang="es-GT" sz="2800" dirty="0">
                <a:solidFill>
                  <a:schemeClr val="tx1"/>
                </a:solidFill>
              </a:rPr>
              <a:t>. Originalmente transmitida como una preestreno de un episodio el 17 de agosto de 2007 y de nuevo vista previa el 28 de septiembre de 2007, la serie se estrenó oficialmente el 1 de febrero de 2008 en Disney Channel y sigue a Phineas Flynn y su hermanastro británico Ferb Fletcher en las vacaciones de verano</a:t>
            </a:r>
          </a:p>
        </p:txBody>
      </p:sp>
    </p:spTree>
    <p:extLst>
      <p:ext uri="{BB962C8B-B14F-4D97-AF65-F5344CB8AC3E}">
        <p14:creationId xmlns:p14="http://schemas.microsoft.com/office/powerpoint/2010/main" val="13812279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35706" y="218286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sz="2400" dirty="0">
                <a:solidFill>
                  <a:srgbClr val="222222"/>
                </a:solidFill>
                <a:latin typeface="Arial" panose="020B0604020202020204" pitchFamily="34" charset="0"/>
              </a:rPr>
              <a:t>El 25 de agosto de 2011, el espectáculo fue recogido para una cuarta temporada junto con un posible spin-off show y un largometraje en el Disney Channel. Disney Channel anunció oficialmente el 9 de noviembre de 2011 que la cuarta temporada fue recogida con nuevos episodios que comienzan a partir del 7 de diciembre de 2012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69535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90274" y="1620253"/>
            <a:ext cx="67537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400" dirty="0">
                <a:solidFill>
                  <a:srgbClr val="222222"/>
                </a:solidFill>
                <a:latin typeface="Arial" panose="020B0604020202020204" pitchFamily="34" charset="0"/>
              </a:rPr>
              <a:t>El 15 de febrero de 2014, se anunció que la producción del programa se había completado y no se habían ordenado nuevos episodios, y que el programa se iría en un hiato indefinido. Sin embargo, nuevos episodios comenzaron a transmitirse en Disney XD en junio de 2014, y en Disney Channel en el verano de 2014.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23616291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30905" y="930441"/>
            <a:ext cx="77483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000" dirty="0">
                <a:solidFill>
                  <a:srgbClr val="222222"/>
                </a:solidFill>
                <a:latin typeface="Arial" panose="020B0604020202020204" pitchFamily="34" charset="0"/>
              </a:rPr>
              <a:t>El 7 de mayo de 2015, se anunció oficialmente que la serie se ha terminado después de cuatro temporadas, y el episodio final de una hora titulado "Phineas y Ferb: </a:t>
            </a:r>
            <a:r>
              <a:rPr lang="es-GT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Last</a:t>
            </a:r>
            <a:r>
              <a:rPr lang="es-GT" sz="2000" dirty="0">
                <a:solidFill>
                  <a:srgbClr val="222222"/>
                </a:solidFill>
                <a:latin typeface="Arial" panose="020B0604020202020204" pitchFamily="34" charset="0"/>
              </a:rPr>
              <a:t> Day of </a:t>
            </a:r>
            <a:r>
              <a:rPr lang="es-GT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Summer</a:t>
            </a:r>
            <a:r>
              <a:rPr lang="es-GT" sz="2000" dirty="0">
                <a:solidFill>
                  <a:srgbClr val="222222"/>
                </a:solidFill>
                <a:latin typeface="Arial" panose="020B0604020202020204" pitchFamily="34" charset="0"/>
              </a:rPr>
              <a:t>" se estrenará el 12 de junio de 2015 en Disney XD, </a:t>
            </a:r>
            <a:r>
              <a:rPr lang="es-GT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simulcast</a:t>
            </a:r>
            <a:r>
              <a:rPr lang="es-GT" sz="2000" dirty="0">
                <a:solidFill>
                  <a:srgbClr val="222222"/>
                </a:solidFill>
                <a:latin typeface="Arial" panose="020B0604020202020204" pitchFamily="34" charset="0"/>
              </a:rPr>
              <a:t> En Disney Channel. Una maratón de 73 horas del espectáculo comenzaría en Disney XD el 9 de junio de 2015. La serie terminó oficialmente el 12 de junio de 2015 en Disney Channel y Disney XD</a:t>
            </a:r>
            <a:endParaRPr lang="es-GT" sz="2000" dirty="0"/>
          </a:p>
        </p:txBody>
      </p:sp>
    </p:spTree>
    <p:extLst>
      <p:ext uri="{BB962C8B-B14F-4D97-AF65-F5344CB8AC3E}">
        <p14:creationId xmlns:p14="http://schemas.microsoft.com/office/powerpoint/2010/main" val="2463486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53245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247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Franklin Gothic Heavy</vt:lpstr>
      <vt:lpstr>Wingdings 3</vt:lpstr>
      <vt:lpstr>Espiral</vt:lpstr>
      <vt:lpstr>  phineas y ferb </vt:lpstr>
      <vt:lpstr>Presentación de PowerPoint</vt:lpstr>
      <vt:lpstr>Serie.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phineas y ferb</dc:title>
  <dc:creator>estudiante de Liceo Compu-market</dc:creator>
  <cp:lastModifiedBy>estudiante de Liceo Compu-market</cp:lastModifiedBy>
  <cp:revision>4</cp:revision>
  <dcterms:created xsi:type="dcterms:W3CDTF">2017-05-19T21:41:37Z</dcterms:created>
  <dcterms:modified xsi:type="dcterms:W3CDTF">2017-05-23T22:01:52Z</dcterms:modified>
</cp:coreProperties>
</file>