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r>
              <a:rPr lang="en-US"/>
              <a:t>Click to edit Master subtitle style</a:t>
            </a:r>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79" name="Holder 3"/>
          <p:cNvSpPr>
            <a:spLocks noGrp="1"/>
          </p:cNvSpPr>
          <p:nvPr>
            <p:ph type="body" idx="1"/>
          </p:nvPr>
        </p:nvSpPr>
        <p:spPr/>
        <p:txBody>
          <a:bodyPr lIns="0" tIns="0" rIns="0" bIns="0"/>
          <a:lstStyle/>
          <a:p>
            <a:pPr lvl="0"/>
            <a:r>
              <a:rPr lang="en-US"/>
              <a:t>Click to edit Master text styles</a:t>
            </a: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pPr lvl="0"/>
            <a:r>
              <a:rPr lang="en-US"/>
              <a:t>Click to edit Master text styles</a:t>
            </a: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pPr lvl="0"/>
            <a:r>
              <a:rPr lang="en-US"/>
              <a:t>Click to edit Master text styles</a:t>
            </a: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3999" y="2874504"/>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a:t>
            </a:r>
            <a:r>
              <a:rPr lang="en-US" sz="2400" dirty="0"/>
              <a:t>D.JENNIFER</a:t>
            </a:r>
            <a:endParaRPr lang="en-US" sz="2400" dirty="0">
              <a:cs typeface="Calibri"/>
            </a:endParaRPr>
          </a:p>
          <a:p>
            <a:r>
              <a:rPr lang="en-US" sz="2400" dirty="0" err="1"/>
              <a:t>DEPARTMENT:B.Sc</a:t>
            </a:r>
            <a:r>
              <a:rPr lang="en-US" sz="2400" dirty="0"/>
              <a:t>.</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harsha ppt</Template>
  <TotalTime>0</TotalTime>
  <Words>766</Words>
  <Application>Microsoft Office PowerPoint</Application>
  <PresentationFormat>Widescreen</PresentationFormat>
  <Paragraphs>49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HARSHA R K</dc:creator>
  <cp:lastModifiedBy>HARSHA R K</cp:lastModifiedBy>
  <cp:revision>4</cp:revision>
  <dcterms:created xsi:type="dcterms:W3CDTF">2025-09-12T09:35:45Z</dcterms:created>
  <dcterms:modified xsi:type="dcterms:W3CDTF">2025-09-13T03:18:26Z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