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90"/>
  </p:normalViewPr>
  <p:slideViewPr>
    <p:cSldViewPr snapToGrid="0" snapToObjects="1">
      <p:cViewPr varScale="1">
        <p:scale>
          <a:sx n="71" d="100"/>
          <a:sy n="71" d="100"/>
        </p:scale>
        <p:origin x="19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66FD1-1D40-A243-AD23-0C7AE0A5A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C9B61-D27F-5942-94B9-A091D7ACC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B134C-9A2D-9A41-B1E7-9229D8AAD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AE12-BA79-7041-8F4F-78BEAA22FB5A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8A497-B428-E446-B6B1-1D094C1E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E61B-BC1A-1842-9964-067AF3CB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0F21-1152-204A-A45D-4219A6AAA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9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9E28F-D2BB-B943-BE3D-64AA4383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148F7-1100-2848-8A9A-435D1DD05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E5352-AB16-FC4D-BDFB-7F7443678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AE12-BA79-7041-8F4F-78BEAA22FB5A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AF53A-E208-524F-9547-B1DCB2B3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2926E-A42F-3F4A-826A-251BADC3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0F21-1152-204A-A45D-4219A6AAA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1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DCBE2B-1A4C-9641-93AC-6FC46D737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61D75-D03A-F041-A3CF-747522037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2F82B-78F8-C045-95F2-3D9567952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AE12-BA79-7041-8F4F-78BEAA22FB5A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513DD-031D-0142-8F79-BD5AC1A39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5EFB8-5071-7E48-BB82-1B10BAF3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0F21-1152-204A-A45D-4219A6AAA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5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6C33-4D20-514F-B40D-8FCDAD8C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259B1-9834-F348-B4CE-E43BF58DB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B9A40-C319-4A44-A485-DD83638C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AE12-BA79-7041-8F4F-78BEAA22FB5A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E3C88-F2D5-2942-B6AF-3BD98123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83184-A3E4-8143-814A-D918FE0F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0F21-1152-204A-A45D-4219A6AAA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2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F2ABF-D5F1-144C-81CF-977B39F05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F28EC-3B1B-3F41-BFA3-88EE3D0BF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5BCF7-9C34-854F-9E45-36CF7C088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AE12-BA79-7041-8F4F-78BEAA22FB5A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0731F-04B1-9145-B0B8-4008EE34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A2784-977F-E44B-B9C2-FAA4756E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0F21-1152-204A-A45D-4219A6AAA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7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93161-AA46-A848-B9BC-6569E2D72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864F2-B090-D34B-A429-29952654E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B5ACC-C892-7A49-94AE-30BB30D9C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2C67B-1605-E14D-8CF8-F07C1A61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AE12-BA79-7041-8F4F-78BEAA22FB5A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D0FC9-9F86-CE45-8942-00184F6D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32B9E-662E-1B4C-B2CC-54A827C6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0F21-1152-204A-A45D-4219A6AAA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6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0E18C-1FD9-BC43-8496-2965403D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D7472-3572-8F44-A9FD-8B1695046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1A423-400B-FB41-9DC8-37837F730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AA0B6-B33C-AE44-B63A-7ED96376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98C661-F2BC-B146-8243-40F1EB21E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8CFED0-E812-8941-8E07-265345AE9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AE12-BA79-7041-8F4F-78BEAA22FB5A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1BED8-A8C8-FB49-AACA-C8CD8477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6AE49D-8DCD-9441-A28A-BDE0FBB3D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0F21-1152-204A-A45D-4219A6AAA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8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8DFCA-DFD9-4D4F-B12B-56021269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7EA2F-DF6E-8847-B92E-5A593F43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AE12-BA79-7041-8F4F-78BEAA22FB5A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3975D-6014-8A4E-BE0B-EE8D5E3D6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0ECDA-F1CA-C840-B402-57AEA9CD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0F21-1152-204A-A45D-4219A6AAA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1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8CA9B-F0CD-B542-B18D-F92FB09E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AE12-BA79-7041-8F4F-78BEAA22FB5A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808EE4-CE38-8C45-85F3-55CD91E02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338AC-46D3-114B-8B26-AE7CB3BB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0F21-1152-204A-A45D-4219A6AAA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4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BA01-BEB0-ED4C-B287-19E0D52F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D9F4C-BEB9-5744-A04F-923043001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F523E-757F-8142-A5CE-67397BE6B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1EC99-3DF5-5145-BB5E-E1FEAAFE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AE12-BA79-7041-8F4F-78BEAA22FB5A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554CC-6A82-A84E-A53C-FD272FAEB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0D73B-438F-A44C-8F58-A1940D45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0F21-1152-204A-A45D-4219A6AAA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1C07-73C9-4F45-9993-567C53E2E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EDFBD-58BF-1D45-8504-0DCB8AC48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067EE-D0DE-8448-B4E1-4E447CED2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D809F-6A6E-8149-ABDF-BC2E7E74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AE12-BA79-7041-8F4F-78BEAA22FB5A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C15EF-2382-9641-9CEA-29110DDF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2B1D7-60E7-1C43-B87F-A3399FF6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0F21-1152-204A-A45D-4219A6AAA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9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6D8517-1DB8-4D4E-A5E5-85549080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DDB70-F7E5-2248-940C-95909872E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A56F4-7CAE-3B42-91E3-2DB5DF364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0AE12-BA79-7041-8F4F-78BEAA22FB5A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674B-9F76-0540-BE7C-DB0B8F858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5B1F4-0D85-C64B-8838-106588B14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20F21-1152-204A-A45D-4219A6AAA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4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5ACEFDC-0143-E64B-A4E6-E42879E33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281B4E5-DF8C-B644-8612-4ED91C4E67FA}"/>
              </a:ext>
            </a:extLst>
          </p:cNvPr>
          <p:cNvGrpSpPr/>
          <p:nvPr/>
        </p:nvGrpSpPr>
        <p:grpSpPr>
          <a:xfrm>
            <a:off x="1047234" y="506024"/>
            <a:ext cx="1415772" cy="2749938"/>
            <a:chOff x="742434" y="1038004"/>
            <a:chExt cx="1415772" cy="274993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3F3CA6-01E8-CC40-92C3-7B01BD27DDCC}"/>
                </a:ext>
              </a:extLst>
            </p:cNvPr>
            <p:cNvSpPr txBox="1"/>
            <p:nvPr/>
          </p:nvSpPr>
          <p:spPr>
            <a:xfrm>
              <a:off x="823386" y="1811020"/>
              <a:ext cx="125386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A5A5A5"/>
                  </a:solidFill>
                  <a:latin typeface="Helvetica" pitchFamily="2" charset="0"/>
                </a:rPr>
                <a:t>Removal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D6D3F96-03B2-BF48-A9E4-45D09952C19F}"/>
                </a:ext>
              </a:extLst>
            </p:cNvPr>
            <p:cNvSpPr txBox="1"/>
            <p:nvPr/>
          </p:nvSpPr>
          <p:spPr>
            <a:xfrm>
              <a:off x="901933" y="1409123"/>
              <a:ext cx="10967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197EA7"/>
                  </a:solidFill>
                  <a:latin typeface="Helvetica" pitchFamily="2" charset="0"/>
                </a:rPr>
                <a:t>Control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6C5E7B-05D0-AD4B-9CB1-9EC1E9BA3FDA}"/>
                </a:ext>
              </a:extLst>
            </p:cNvPr>
            <p:cNvSpPr txBox="1"/>
            <p:nvPr/>
          </p:nvSpPr>
          <p:spPr>
            <a:xfrm>
              <a:off x="966053" y="2212917"/>
              <a:ext cx="9685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22721"/>
                  </a:solidFill>
                  <a:latin typeface="Helvetica" pitchFamily="2" charset="0"/>
                </a:rPr>
                <a:t>Ocean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3E9438-28E2-3E4B-A414-A64647EE0ECF}"/>
                </a:ext>
              </a:extLst>
            </p:cNvPr>
            <p:cNvSpPr txBox="1"/>
            <p:nvPr/>
          </p:nvSpPr>
          <p:spPr>
            <a:xfrm>
              <a:off x="951626" y="2985933"/>
              <a:ext cx="997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Helvetica" pitchFamily="2" charset="0"/>
                </a:rPr>
                <a:t>Before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01B7DF3-772B-A741-AD1C-DF0782D57E02}"/>
                </a:ext>
              </a:extLst>
            </p:cNvPr>
            <p:cNvSpPr/>
            <p:nvPr/>
          </p:nvSpPr>
          <p:spPr>
            <a:xfrm>
              <a:off x="951625" y="3387832"/>
              <a:ext cx="99739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>
                  <a:ln w="10160">
                    <a:solidFill>
                      <a:schemeClr val="tx1"/>
                    </a:solidFill>
                    <a:prstDash val="solid"/>
                  </a:ln>
                  <a:noFill/>
                  <a:latin typeface="Helvetica" pitchFamily="2" charset="0"/>
                </a:rPr>
                <a:t>After</a:t>
              </a:r>
              <a:endParaRPr lang="en-US" sz="2000" b="1" cap="none" spc="0" dirty="0">
                <a:ln w="10160">
                  <a:solidFill>
                    <a:schemeClr val="tx1"/>
                  </a:solidFill>
                  <a:prstDash val="solid"/>
                </a:ln>
                <a:noFill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6DAF8C9-64A1-8F4D-82CE-E288D23A4479}"/>
                </a:ext>
              </a:extLst>
            </p:cNvPr>
            <p:cNvSpPr txBox="1"/>
            <p:nvPr/>
          </p:nvSpPr>
          <p:spPr>
            <a:xfrm>
              <a:off x="742434" y="1038004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>
                  <a:latin typeface="Helvetica" pitchFamily="2" charset="0"/>
                </a:rPr>
                <a:t>Shape color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CDC0493-0F80-0947-BC5E-A2216BE4F77C}"/>
                </a:ext>
              </a:extLst>
            </p:cNvPr>
            <p:cNvSpPr txBox="1"/>
            <p:nvPr/>
          </p:nvSpPr>
          <p:spPr>
            <a:xfrm>
              <a:off x="883498" y="2614814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>
                  <a:latin typeface="Helvetica" pitchFamily="2" charset="0"/>
                </a:rPr>
                <a:t>Shape fill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061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Fields , Jennifer  Breann</dc:creator>
  <cp:lastModifiedBy>Fields , Jennifer  Breann</cp:lastModifiedBy>
  <cp:revision>3</cp:revision>
  <dcterms:created xsi:type="dcterms:W3CDTF">2020-11-26T01:55:25Z</dcterms:created>
  <dcterms:modified xsi:type="dcterms:W3CDTF">2020-11-26T02:02:14Z</dcterms:modified>
</cp:coreProperties>
</file>