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2721"/>
    <a:srgbClr val="197EA7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90"/>
  </p:normalViewPr>
  <p:slideViewPr>
    <p:cSldViewPr snapToGrid="0" snapToObjects="1">
      <p:cViewPr varScale="1">
        <p:scale>
          <a:sx n="95" d="100"/>
          <a:sy n="95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76F2-7CA4-1541-8BDE-B4F72800A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790FC-C994-C44A-8A21-A8EAD34D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6137-53D7-EB49-BAA0-948624B5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44ED-C937-4643-AE1F-38B8997F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D8A4-96E0-7944-AC6F-A1DDCDF5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5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719E-EFA4-AD4A-93A8-E45F5A3F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80FF1-0EE3-704B-B9D6-7678C92B7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7600-BB93-544B-8610-A2127C33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4EFD9-4D94-F74C-9F7E-35388046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40FE-87E7-D24F-9951-57629641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8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1FCF2-0A8E-F64E-9558-89E61650B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D0CB6-A20E-BB48-862D-DC5FABF5D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989EC-F473-2F4C-9A5C-EE8A4BF5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C2853-86D2-0145-AA53-649C174A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C85-3497-8C45-AD55-3B46BFBA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0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BB5D-D7B3-B74E-8419-57A2EA43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121D-406E-444F-AA31-ED680211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5FA11-5DF5-AA4D-BBA6-6718598D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6EC2-9F76-5840-940C-06BDCFBB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C5584-A11D-3948-A7AB-22B7EBDD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6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1EC0-337F-754C-B6BA-561C464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8C81-6EEB-2749-974F-7E3F24C9A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978AF-6EBD-DF49-A5CD-1FA04FA2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2B55-1E7C-1A40-A658-767B6879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9D257-8AD8-5546-8754-CA722EAD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8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DBAD-EDA0-DC44-9A79-73619277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F356-E0FE-2C43-96BF-76440BE48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595ED-8E2C-844E-AFDD-C107A682D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7CAF-C610-D846-8674-392C89E5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15CE1-7E94-9543-ABD5-BA05E07D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8E9A5-2B8F-2848-A2CA-DDE1F877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291D-E832-4642-8362-0E91DFBC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341C5-18AD-7545-A37A-F9DF92FB6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ADE8C-336A-8647-A027-AD336070D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27A27-34E0-BE43-967C-FC0F0776E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C050B-519B-D546-B057-F34B481A4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BA568-A11C-3F44-904C-D5B75481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E07B3-AA16-CE4B-A501-3174EA13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17192-5B33-684E-B181-0F33C8F2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4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4932-1DD0-9B41-93D6-A8E8C9EE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BDCAE-490D-A24C-AA15-FCEF2AF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DAD8B-8143-8F46-80A1-7E16B128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16E7B-89AE-B64E-B2CE-C4A8ABAC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AFEE4-1CFC-6E41-99A5-CC7BF41F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991C4-BF6C-6043-AF65-A982BD24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C4446-21F1-4748-A403-B91A5595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46CF-587D-A549-8AA4-249F594E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837B-74BB-1544-A183-8DD6B3646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D51F4-5DB2-7F48-9D08-8C4039E5D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15719-165F-414C-BF2D-528C8DF3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C42A4-3A33-C148-A3E8-5F11D906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92E6D-A4FD-BD43-83FF-47596574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8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8B98-285E-D741-AB72-3C04187E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8AF1F-8215-4446-8F41-3E6FA5198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47F4E-BA90-8E4D-8E72-E945607E3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D9507-5B2D-D646-9363-0EF99B51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44D23-4353-5443-940D-CB8D691E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2473C-CDE1-A847-9660-C45E938B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B99AE-96F9-D740-988B-F8863ACD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87671-2E94-2840-A2B9-8149EBA46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B130B-442F-8841-9519-F103D6719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10B4E-7D17-734D-A9E6-F036B5CECA4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C7E7E-EB6B-7B46-B687-491B8CD68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B9DF5-DA81-BC4E-BD1D-79998B8EA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1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49E3342-1A65-C946-BF6C-5299E8EA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89B29A-541A-874F-A175-A3B559A27EA1}"/>
              </a:ext>
            </a:extLst>
          </p:cNvPr>
          <p:cNvGrpSpPr/>
          <p:nvPr/>
        </p:nvGrpSpPr>
        <p:grpSpPr>
          <a:xfrm>
            <a:off x="742434" y="518051"/>
            <a:ext cx="1415772" cy="2749938"/>
            <a:chOff x="742434" y="1038004"/>
            <a:chExt cx="1415772" cy="27499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A6554-73A1-324E-A326-CFF65AA12801}"/>
                </a:ext>
              </a:extLst>
            </p:cNvPr>
            <p:cNvSpPr txBox="1"/>
            <p:nvPr/>
          </p:nvSpPr>
          <p:spPr>
            <a:xfrm>
              <a:off x="823386" y="1811020"/>
              <a:ext cx="12538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5A5A5"/>
                  </a:solidFill>
                  <a:latin typeface="Helvetica" pitchFamily="2" charset="0"/>
                </a:rPr>
                <a:t>Removal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75901-5817-D045-9175-D4D396503EB4}"/>
                </a:ext>
              </a:extLst>
            </p:cNvPr>
            <p:cNvSpPr txBox="1"/>
            <p:nvPr/>
          </p:nvSpPr>
          <p:spPr>
            <a:xfrm>
              <a:off x="901933" y="1409123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197EA7"/>
                  </a:solidFill>
                  <a:latin typeface="Helvetica" pitchFamily="2" charset="0"/>
                </a:rPr>
                <a:t>Control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F8BFD4-3C49-6C45-83E4-B8911B1C8BDE}"/>
                </a:ext>
              </a:extLst>
            </p:cNvPr>
            <p:cNvSpPr txBox="1"/>
            <p:nvPr/>
          </p:nvSpPr>
          <p:spPr>
            <a:xfrm>
              <a:off x="966053" y="2212917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22721"/>
                  </a:solidFill>
                  <a:latin typeface="Helvetica" pitchFamily="2" charset="0"/>
                </a:rPr>
                <a:t>Ocean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65B4AF-3209-2943-80DE-4D82CB7E4F07}"/>
                </a:ext>
              </a:extLst>
            </p:cNvPr>
            <p:cNvSpPr txBox="1"/>
            <p:nvPr/>
          </p:nvSpPr>
          <p:spPr>
            <a:xfrm>
              <a:off x="951626" y="2985933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Helvetica" pitchFamily="2" charset="0"/>
                </a:rPr>
                <a:t>Before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1E0775-FFE8-0E44-A58C-7DF67FBE395B}"/>
                </a:ext>
              </a:extLst>
            </p:cNvPr>
            <p:cNvSpPr/>
            <p:nvPr/>
          </p:nvSpPr>
          <p:spPr>
            <a:xfrm>
              <a:off x="951625" y="3387832"/>
              <a:ext cx="9973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0160">
                    <a:solidFill>
                      <a:schemeClr val="tx1"/>
                    </a:solidFill>
                    <a:prstDash val="solid"/>
                  </a:ln>
                  <a:noFill/>
                  <a:latin typeface="Helvetica" pitchFamily="2" charset="0"/>
                </a:rPr>
                <a:t>After</a:t>
              </a:r>
              <a:endParaRPr lang="en-US" sz="2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93E321-8660-394B-AEA4-BC497D7F3C99}"/>
                </a:ext>
              </a:extLst>
            </p:cNvPr>
            <p:cNvSpPr txBox="1"/>
            <p:nvPr/>
          </p:nvSpPr>
          <p:spPr>
            <a:xfrm>
              <a:off x="742434" y="1038004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color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1C4693-3AD7-8646-BE6D-1F26599B7DDA}"/>
                </a:ext>
              </a:extLst>
            </p:cNvPr>
            <p:cNvSpPr txBox="1"/>
            <p:nvPr/>
          </p:nvSpPr>
          <p:spPr>
            <a:xfrm>
              <a:off x="883498" y="2614814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fill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817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Fields , Jennifer  Breann</dc:creator>
  <cp:lastModifiedBy>Fields , Jennifer  Breann</cp:lastModifiedBy>
  <cp:revision>4</cp:revision>
  <dcterms:created xsi:type="dcterms:W3CDTF">2020-11-25T21:59:09Z</dcterms:created>
  <dcterms:modified xsi:type="dcterms:W3CDTF">2020-11-25T22:32:35Z</dcterms:modified>
</cp:coreProperties>
</file>