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4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2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82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7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33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6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3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5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2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45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9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0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6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CC28-CAD3-48B7-89F8-F0F863E087CA}" type="datetimeFigureOut">
              <a:rPr lang="pt-BR" smtClean="0"/>
              <a:t>18/12/2021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97F305-2F3E-4494-A09D-60FAD9AB5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09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4957-9C10-4F04-9563-2E9741C6D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de Análise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E35D1-0589-442B-A9F4-83E5C7A59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Navegabilidade do site Senai SP. Testes realizados através da extensão Google Chrome, SEOquake.</a:t>
            </a:r>
          </a:p>
        </p:txBody>
      </p:sp>
    </p:spTree>
    <p:extLst>
      <p:ext uri="{BB962C8B-B14F-4D97-AF65-F5344CB8AC3E}">
        <p14:creationId xmlns:p14="http://schemas.microsoft.com/office/powerpoint/2010/main" val="278192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774C0-ABFC-4EFE-AE2A-122A27BB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BR" dirty="0"/>
              <a:t>Usando SEOquake no Senai 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5576C-0144-41F7-A9DC-AB3BE65A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Utilizando a extensão SEO para analisar a navegabilidade do site Senai SP, podemos notar os seguintes resultados:</a:t>
            </a:r>
          </a:p>
          <a:p>
            <a:pPr marL="0" indent="0">
              <a:buNone/>
            </a:pPr>
            <a:r>
              <a:rPr lang="pt-BR" dirty="0"/>
              <a:t>Primeiramente, podemos observar as informações gerais do site.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1747D9-54AF-45A1-AE5E-DAEBC6CB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5213"/>
          <a:stretch/>
        </p:blipFill>
        <p:spPr>
          <a:xfrm>
            <a:off x="771317" y="3588026"/>
            <a:ext cx="5043924" cy="19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CF66-6E76-4786-BC54-CBD10423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77078"/>
            <a:ext cx="8595360" cy="5703059"/>
          </a:xfrm>
        </p:spPr>
        <p:txBody>
          <a:bodyPr anchor="ctr"/>
          <a:lstStyle/>
          <a:p>
            <a:pPr fontAlgn="ctr"/>
            <a:r>
              <a:rPr lang="pt-BR" b="1" cap="all" dirty="0"/>
              <a:t>Links internos</a:t>
            </a:r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endParaRPr lang="pt-BR" b="1" cap="all" dirty="0"/>
          </a:p>
          <a:p>
            <a:pPr marL="0" indent="0" fontAlgn="ctr">
              <a:buNone/>
            </a:pPr>
            <a:r>
              <a:rPr lang="pt-BR" b="1" cap="all" dirty="0"/>
              <a:t>Em parâmetros do link,100</a:t>
            </a:r>
            <a:r>
              <a:rPr lang="pt-BR" b="1" dirty="0"/>
              <a:t>% das URLS do Google Cachedate apresentaram uma data, e resto apresentou erro.</a:t>
            </a:r>
          </a:p>
          <a:p>
            <a:pPr marL="0" indent="0" fontAlgn="ctr">
              <a:buNone/>
            </a:pPr>
            <a:r>
              <a:rPr lang="pt-BR" b="1" cap="all" dirty="0"/>
              <a:t>Segue tabela com os resultados:</a:t>
            </a:r>
          </a:p>
          <a:p>
            <a:pPr marL="0" indent="0" fontAlgn="ctr">
              <a:buNone/>
            </a:pPr>
            <a:endParaRPr lang="pt-BR" b="1" cap="all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97FF10-5AC0-4BFF-A132-FD3C47C3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04867"/>
            <a:ext cx="7683345" cy="5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8BEC25-B8F9-4003-A454-6F471D8D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0" y="713201"/>
            <a:ext cx="9810130" cy="5431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002937D-1C53-4ACE-9EA1-04DFDA3F1F94}"/>
              </a:ext>
            </a:extLst>
          </p:cNvPr>
          <p:cNvSpPr txBox="1"/>
          <p:nvPr/>
        </p:nvSpPr>
        <p:spPr>
          <a:xfrm>
            <a:off x="486810" y="6268278"/>
            <a:ext cx="34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200" b="1" cap="all"/>
              <a:t>LINKS INTERNOS</a:t>
            </a:r>
          </a:p>
          <a:p>
            <a:r>
              <a:rPr lang="pt-BR" sz="1200"/>
              <a:t>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64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9E336-E50D-4521-BC64-EF5C0CA1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715618"/>
            <a:ext cx="8595360" cy="5464520"/>
          </a:xfrm>
        </p:spPr>
        <p:txBody>
          <a:bodyPr anchor="ctr"/>
          <a:lstStyle/>
          <a:p>
            <a:r>
              <a:rPr lang="pt-BR" b="1" cap="all" dirty="0"/>
              <a:t>LINKS EXTERNOS</a:t>
            </a:r>
          </a:p>
          <a:p>
            <a:pPr marL="0" indent="0">
              <a:buNone/>
            </a:pPr>
            <a:endParaRPr lang="pt-BR" b="1" cap="all" dirty="0"/>
          </a:p>
          <a:p>
            <a:pPr marL="0" indent="0">
              <a:buNone/>
            </a:pPr>
            <a:endParaRPr lang="pt-BR" dirty="0"/>
          </a:p>
          <a:p>
            <a:pPr marL="0" indent="0" fontAlgn="ctr">
              <a:buNone/>
            </a:pPr>
            <a:r>
              <a:rPr lang="pt-BR" b="1" cap="all" dirty="0"/>
              <a:t>Em parâmetro do domínio, TODAS </a:t>
            </a:r>
            <a:r>
              <a:rPr lang="pt-BR" b="1" dirty="0"/>
              <a:t>as </a:t>
            </a:r>
            <a:r>
              <a:rPr lang="pt-BR" b="1" dirty="0" err="1"/>
              <a:t>URLs</a:t>
            </a:r>
            <a:r>
              <a:rPr lang="pt-BR" b="1" dirty="0"/>
              <a:t> do Google Index apresentaram resultado. </a:t>
            </a:r>
          </a:p>
          <a:p>
            <a:pPr marL="0" indent="0" fontAlgn="ctr">
              <a:buNone/>
            </a:pPr>
            <a:r>
              <a:rPr lang="pt-BR" b="1" cap="all" dirty="0"/>
              <a:t>Segue tabela com os resultados obtidos: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3EA8A5-CAFB-4549-B2C3-4C54FB34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2" y="2697231"/>
            <a:ext cx="7592381" cy="4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64A9275-4DB8-409B-985E-E790B798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8" y="5401609"/>
            <a:ext cx="9407153" cy="12437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7EDA38-6B74-486E-B4EC-EDC77C88F135}"/>
              </a:ext>
            </a:extLst>
          </p:cNvPr>
          <p:cNvSpPr txBox="1"/>
          <p:nvPr/>
        </p:nvSpPr>
        <p:spPr>
          <a:xfrm>
            <a:off x="10138121" y="6300526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LINKS</a:t>
            </a:r>
            <a:r>
              <a:rPr lang="pt-BR" sz="1600" dirty="0"/>
              <a:t> </a:t>
            </a:r>
            <a:r>
              <a:rPr lang="pt-BR" sz="1200" dirty="0"/>
              <a:t>EXTERNOS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D569D6-5E04-44C1-A5BA-C654F0B4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8" y="213840"/>
            <a:ext cx="9407153" cy="52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2BA47-F5C5-460C-BC4D-575774BA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56592"/>
            <a:ext cx="8595360" cy="5623546"/>
          </a:xfrm>
        </p:spPr>
        <p:txBody>
          <a:bodyPr/>
          <a:lstStyle/>
          <a:p>
            <a:r>
              <a:rPr lang="pt-BR" dirty="0"/>
              <a:t>No breve exemplo a seguir, podemos notar que as palavras </a:t>
            </a:r>
            <a:r>
              <a:rPr lang="pt-BR" b="1" dirty="0"/>
              <a:t>cursos, senai-sp </a:t>
            </a:r>
            <a:r>
              <a:rPr lang="pt-BR" dirty="0"/>
              <a:t>e</a:t>
            </a:r>
            <a:r>
              <a:rPr lang="pt-BR" b="1" dirty="0"/>
              <a:t> site </a:t>
            </a:r>
            <a:r>
              <a:rPr lang="pt-BR" dirty="0"/>
              <a:t>são as mais repetidas no site.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E8441-CC0D-4365-8B0C-B90D85080342}"/>
              </a:ext>
            </a:extLst>
          </p:cNvPr>
          <p:cNvSpPr txBox="1"/>
          <p:nvPr/>
        </p:nvSpPr>
        <p:spPr>
          <a:xfrm>
            <a:off x="1102108" y="5504984"/>
            <a:ext cx="424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pt-BR" sz="1100" cap="all" dirty="0"/>
              <a:t>DENSIDADE DA PALAVRA-CHAVE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E76171-9300-427B-919E-8AE9982E6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0"/>
          <a:stretch/>
        </p:blipFill>
        <p:spPr>
          <a:xfrm>
            <a:off x="1137302" y="1504950"/>
            <a:ext cx="841751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6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65F86-AF4E-4DA4-BEEE-5A9E42D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0FDCD-D755-41B9-9DA6-91DD5A6F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/>
              <a:t>O SITE apresentou aprovação na maioria das categorias da análise, ocorrendo erro apenas em 3; Schema.org, Robots.txt e </a:t>
            </a:r>
            <a:br>
              <a:rPr lang="pt-BR" dirty="0"/>
            </a:br>
            <a:r>
              <a:rPr lang="pt-BR" dirty="0"/>
              <a:t>Mapas do site em XML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777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162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Documentação de Análise </vt:lpstr>
      <vt:lpstr>Usando SEOquake no Senai SP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de Análise</dc:title>
  <dc:creator>Aluno</dc:creator>
  <cp:lastModifiedBy>Aluno</cp:lastModifiedBy>
  <cp:revision>14</cp:revision>
  <dcterms:created xsi:type="dcterms:W3CDTF">2021-12-18T11:44:43Z</dcterms:created>
  <dcterms:modified xsi:type="dcterms:W3CDTF">2021-12-18T18:50:47Z</dcterms:modified>
</cp:coreProperties>
</file>