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b36c8b22b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b36c8b22b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b36c8b22b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b36c8b22b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b36c8b22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b36c8b22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b36c8b22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b36c8b22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b36c8b22b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b36c8b22b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" name="Google Shape;29;p2"/>
          <p:cNvSpPr txBox="1"/>
          <p:nvPr>
            <p:ph type="ctrTitle"/>
          </p:nvPr>
        </p:nvSpPr>
        <p:spPr>
          <a:xfrm>
            <a:off x="2192175" y="1244400"/>
            <a:ext cx="4255500" cy="18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2251950" y="32695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26" name="Google Shape;126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27" name="Google Shape;127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32" name="Google Shape;132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" name="Google Shape;137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38" name="Google Shape;13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" name="Google Shape;142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43" name="Google Shape;14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47" name="Google Shape;147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53" name="Google Shape;153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58" name="Google Shape;158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62" name="Google Shape;162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68" name="Google Shape;168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73" name="Google Shape;173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78" name="Google Shape;178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" name="Google Shape;181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82" name="Google Shape;182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87" name="Google Shape;187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92" name="Google Shape;192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98" name="Google Shape;198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3" name="Google Shape;203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" name="Google Shape;206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7" name="Google Shape;207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12" name="Google Shape;212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" name="Google Shape;217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18" name="Google Shape;218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" name="Google Shape;222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23" name="Google Shape;223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27" name="Google Shape;227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33" name="Google Shape;233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38" name="Google Shape;238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" name="Google Shape;242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43" name="Google Shape;243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47" name="Google Shape;247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1" name="Google Shape;251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4" name="Google Shape;34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5" name="Google Shape;35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8" name="Google Shape;38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" name="Google Shape;41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42" name="Google Shape;42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" name="Google Shape;46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47" name="Google Shape;47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" name="Google Shape;65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69" name="Google Shape;69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6" name="Google Shape;76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4" name="Google Shape;84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0" name="Google Shape;90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97" name="Google Shape;97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98" name="Google Shape;98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02" name="Google Shape;102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06" name="Google Shape;106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" name="Google Shape;108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2" name="Google Shape;112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6" name="Google Shape;116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" name="Google Shape;117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20" name="Google Shape;120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"/>
          <p:cNvSpPr txBox="1"/>
          <p:nvPr>
            <p:ph type="ctrTitle"/>
          </p:nvPr>
        </p:nvSpPr>
        <p:spPr>
          <a:xfrm>
            <a:off x="872900" y="1365000"/>
            <a:ext cx="5911200" cy="10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latin typeface="Comfortaa"/>
                <a:ea typeface="Comfortaa"/>
                <a:cs typeface="Comfortaa"/>
                <a:sym typeface="Comfortaa"/>
              </a:rPr>
              <a:t> E-commerce l</a:t>
            </a:r>
            <a:r>
              <a:rPr b="0" lang="pt-BR">
                <a:latin typeface="Comfortaa"/>
                <a:ea typeface="Comfortaa"/>
                <a:cs typeface="Comfortaa"/>
                <a:sym typeface="Comfortaa"/>
              </a:rPr>
              <a:t>ayout</a:t>
            </a:r>
            <a:endParaRPr b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1" name="Google Shape;261;p13"/>
          <p:cNvSpPr txBox="1"/>
          <p:nvPr>
            <p:ph idx="1" type="subTitle"/>
          </p:nvPr>
        </p:nvSpPr>
        <p:spPr>
          <a:xfrm>
            <a:off x="3684000" y="3168550"/>
            <a:ext cx="41286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Versões do website em desktop, tablet e </a:t>
            </a:r>
            <a:r>
              <a:rPr lang="pt-BR"/>
              <a:t>mobile.</a:t>
            </a:r>
            <a:endParaRPr/>
          </a:p>
        </p:txBody>
      </p:sp>
      <p:pic>
        <p:nvPicPr>
          <p:cNvPr id="262" name="Google Shape;2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225" y="2309650"/>
            <a:ext cx="2625912" cy="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/>
          <p:nvPr/>
        </p:nvSpPr>
        <p:spPr>
          <a:xfrm>
            <a:off x="7237200" y="386650"/>
            <a:ext cx="152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000424"/>
                </a:solidFill>
                <a:latin typeface="Roboto"/>
                <a:ea typeface="Roboto"/>
                <a:cs typeface="Roboto"/>
                <a:sym typeface="Roboto"/>
              </a:rPr>
              <a:t>VERSÃO MOBILE</a:t>
            </a:r>
            <a:endParaRPr b="1" sz="1300">
              <a:solidFill>
                <a:srgbClr val="0004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900" y="771550"/>
            <a:ext cx="1257400" cy="22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4"/>
          <p:cNvPicPr preferRelativeResize="0"/>
          <p:nvPr/>
        </p:nvPicPr>
        <p:blipFill rotWithShape="1">
          <a:blip r:embed="rId4">
            <a:alphaModFix/>
          </a:blip>
          <a:srcRect b="4207" l="4940" r="6210" t="4907"/>
          <a:stretch/>
        </p:blipFill>
        <p:spPr>
          <a:xfrm>
            <a:off x="4882450" y="771550"/>
            <a:ext cx="2186800" cy="287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715" y="771545"/>
            <a:ext cx="4160079" cy="366241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4"/>
          <p:cNvSpPr txBox="1"/>
          <p:nvPr/>
        </p:nvSpPr>
        <p:spPr>
          <a:xfrm>
            <a:off x="5112600" y="406350"/>
            <a:ext cx="17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424"/>
                </a:solidFill>
                <a:latin typeface="Roboto"/>
                <a:ea typeface="Roboto"/>
                <a:cs typeface="Roboto"/>
                <a:sym typeface="Roboto"/>
              </a:rPr>
              <a:t>VERSÃO TABLET</a:t>
            </a:r>
            <a:endParaRPr b="1">
              <a:solidFill>
                <a:srgbClr val="0004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14"/>
          <p:cNvSpPr txBox="1"/>
          <p:nvPr/>
        </p:nvSpPr>
        <p:spPr>
          <a:xfrm>
            <a:off x="1241350" y="406350"/>
            <a:ext cx="24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424"/>
                </a:solidFill>
                <a:latin typeface="Roboto"/>
                <a:ea typeface="Roboto"/>
                <a:cs typeface="Roboto"/>
                <a:sym typeface="Roboto"/>
              </a:rPr>
              <a:t>VERSÃO DESKTOP</a:t>
            </a:r>
            <a:endParaRPr b="1">
              <a:solidFill>
                <a:srgbClr val="0004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0800000">
            <a:off x="7283276" y="3602250"/>
            <a:ext cx="3246776" cy="15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-1683429" y="-1043475"/>
            <a:ext cx="3591200" cy="17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424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/>
          <p:nvPr/>
        </p:nvSpPr>
        <p:spPr>
          <a:xfrm>
            <a:off x="851050" y="735275"/>
            <a:ext cx="4415400" cy="385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600" y="38375"/>
            <a:ext cx="3398474" cy="16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2464299" y="3714187"/>
            <a:ext cx="3315349" cy="15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140" y="842720"/>
            <a:ext cx="4160079" cy="366241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5"/>
          <p:cNvSpPr txBox="1"/>
          <p:nvPr/>
        </p:nvSpPr>
        <p:spPr>
          <a:xfrm>
            <a:off x="1850938" y="284075"/>
            <a:ext cx="24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VERSÃO DESKTOP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3216725" y="2905575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5435350" y="1980050"/>
            <a:ext cx="3561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 </a:t>
            </a:r>
            <a:r>
              <a:rPr i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website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tem um </a:t>
            </a:r>
            <a:r>
              <a:rPr i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design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voltado ao minimalismo, trazendo objetividade a navegação. A técnica de leitura em </a:t>
            </a:r>
            <a:r>
              <a:rPr b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Z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faz com que o usuário de forma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inconsciente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comece sua leitura pela logomarca, seguindo a direita para os </a:t>
            </a:r>
            <a:r>
              <a:rPr i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links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principais, descendo a esquerda em direção ao </a:t>
            </a:r>
            <a:r>
              <a:rPr i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banner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 aos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ícones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de categoria, terminando a direita no botão de cadastro, e nos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ícones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das redes sociais e das formas de pagamento que a empresa trabalha.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424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/>
          <p:nvPr/>
        </p:nvSpPr>
        <p:spPr>
          <a:xfrm>
            <a:off x="1003450" y="735275"/>
            <a:ext cx="3065400" cy="385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600" y="38375"/>
            <a:ext cx="3398474" cy="16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2464299" y="3714187"/>
            <a:ext cx="3315349" cy="15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6"/>
          <p:cNvSpPr txBox="1"/>
          <p:nvPr/>
        </p:nvSpPr>
        <p:spPr>
          <a:xfrm>
            <a:off x="1317538" y="284075"/>
            <a:ext cx="24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VERSÃO TABLET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4" name="Google Shape;294;p16"/>
          <p:cNvPicPr preferRelativeResize="0"/>
          <p:nvPr/>
        </p:nvPicPr>
        <p:blipFill rotWithShape="1">
          <a:blip r:embed="rId5">
            <a:alphaModFix/>
          </a:blip>
          <a:srcRect b="4207" l="4940" r="6210" t="4907"/>
          <a:stretch/>
        </p:blipFill>
        <p:spPr>
          <a:xfrm>
            <a:off x="1206400" y="922825"/>
            <a:ext cx="2670975" cy="351327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6"/>
          <p:cNvSpPr txBox="1"/>
          <p:nvPr/>
        </p:nvSpPr>
        <p:spPr>
          <a:xfrm>
            <a:off x="4375225" y="1566050"/>
            <a:ext cx="375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 forma a seguir com as especificações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 cliente, o fundo e os destaques estão em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azul. O conteúdo está em evidência usando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 contraste da cor branca.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4353625" y="2724150"/>
            <a:ext cx="369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Para dar mais relevância a certos elementos da página, a cor vermelha foi utilizada,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trazendo a atenção do usuário a informações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específicas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4368125" y="3866575"/>
            <a:ext cx="369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Um </a:t>
            </a:r>
            <a:r>
              <a:rPr i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slogan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foi sugerido logo abaixo da logomarca, trazendo um trocadilho com o nome da loja.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424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/>
          <p:nvPr/>
        </p:nvSpPr>
        <p:spPr>
          <a:xfrm>
            <a:off x="1297400" y="735275"/>
            <a:ext cx="2441100" cy="385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600" y="38375"/>
            <a:ext cx="3398474" cy="16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2083299" y="3637987"/>
            <a:ext cx="3315349" cy="15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 txBox="1"/>
          <p:nvPr/>
        </p:nvSpPr>
        <p:spPr>
          <a:xfrm>
            <a:off x="1317538" y="284075"/>
            <a:ext cx="24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VERSÃO MOBILE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7788" y="862875"/>
            <a:ext cx="2030025" cy="36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/>
        </p:nvSpPr>
        <p:spPr>
          <a:xfrm>
            <a:off x="4038025" y="1629225"/>
            <a:ext cx="4529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 foco na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usabilidade do usuário, o </a:t>
            </a:r>
            <a:r>
              <a:rPr i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design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visual está centralizado no </a:t>
            </a:r>
            <a:r>
              <a:rPr i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banner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onde terão os produtos em destaques e anúncios de promoções. Logo abaixo, estão os ícones de categorização trazendo a objetividade na busca pelos produtos, levando em consideração o público-alvo.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4038025" y="3064225"/>
            <a:ext cx="442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 lado direito foi utilizado o famoso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hambúrguer, de modo a enxugar ao máximo as informações apresentadas na </a:t>
            </a:r>
            <a:r>
              <a:rPr i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homepage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4598450" y="4107125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4042175" y="3923225"/>
            <a:ext cx="43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Contudo, o </a:t>
            </a:r>
            <a:r>
              <a:rPr i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website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além de tudo, é </a:t>
            </a:r>
            <a:r>
              <a:rPr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responsivo, dando a possibilidade de ser acessado de qualquer dispositivo eletrônico.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ctrTitle"/>
          </p:nvPr>
        </p:nvSpPr>
        <p:spPr>
          <a:xfrm>
            <a:off x="1662475" y="1724125"/>
            <a:ext cx="5911200" cy="1060500"/>
          </a:xfrm>
          <a:prstGeom prst="rect">
            <a:avLst/>
          </a:prstGeom>
          <a:effectLst>
            <a:outerShdw blurRad="57150" rotWithShape="0" algn="bl" dir="8940000" dist="571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latin typeface="Comfortaa"/>
                <a:ea typeface="Comfortaa"/>
                <a:cs typeface="Comfortaa"/>
                <a:sym typeface="Comfortaa"/>
              </a:rPr>
              <a:t>Obrigada pela atenção,</a:t>
            </a:r>
            <a:endParaRPr b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3098600" y="2610150"/>
            <a:ext cx="3431700" cy="67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940000" dist="47625">
              <a:srgbClr val="000000">
                <a:alpha val="94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Jennifer Freire</a:t>
            </a:r>
            <a:endParaRPr sz="3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