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C88CC28-CAD3-48B7-89F8-F0F863E087CA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4285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68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23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81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224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08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36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82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8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90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79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C88CC28-CAD3-48B7-89F8-F0F863E087CA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5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34957-9C10-4F04-9563-2E9741C6D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Documentação de Análise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1E35D1-0589-442B-A9F4-83E5C7A59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Navegabilidade do site Casas Bahia. Testes realizados através da extensão Google Chrome, SEOquake.</a:t>
            </a:r>
          </a:p>
        </p:txBody>
      </p:sp>
    </p:spTree>
    <p:extLst>
      <p:ext uri="{BB962C8B-B14F-4D97-AF65-F5344CB8AC3E}">
        <p14:creationId xmlns:p14="http://schemas.microsoft.com/office/powerpoint/2010/main" val="278192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774C0-ABFC-4EFE-AE2A-122A27BB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SEOquake no Casas Bahia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35576C-0144-41F7-A9DC-AB3BE65A3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Utilizando o SEO para analisar a navegabilidade do site Casas Bahia, podemos notar os seguintes resultados:</a:t>
            </a:r>
          </a:p>
          <a:p>
            <a:pPr marL="0" indent="0">
              <a:buNone/>
            </a:pPr>
            <a:r>
              <a:rPr lang="pt-BR" dirty="0"/>
              <a:t>Primeiramente, podemos observar as informações gerais do site.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7DDD5D-CC31-4DBD-B128-C0038CA72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28" y="3203713"/>
            <a:ext cx="8858250" cy="24384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3E48062-362F-42B6-95AC-2DEC14107EF0}"/>
              </a:ext>
            </a:extLst>
          </p:cNvPr>
          <p:cNvSpPr/>
          <p:nvPr/>
        </p:nvSpPr>
        <p:spPr>
          <a:xfrm>
            <a:off x="9011478" y="3326296"/>
            <a:ext cx="95921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3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DCF66-6E76-4786-BC54-CBD10423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77078"/>
            <a:ext cx="8595360" cy="5703059"/>
          </a:xfrm>
        </p:spPr>
        <p:txBody>
          <a:bodyPr anchor="ctr"/>
          <a:lstStyle/>
          <a:p>
            <a:pPr fontAlgn="ctr"/>
            <a:r>
              <a:rPr lang="pt-BR" b="1" cap="all" dirty="0"/>
              <a:t>Links internos</a:t>
            </a:r>
          </a:p>
          <a:p>
            <a:pPr marL="0" indent="0" fontAlgn="ctr">
              <a:buNone/>
            </a:pPr>
            <a:endParaRPr lang="pt-BR" b="1" cap="all" dirty="0"/>
          </a:p>
          <a:p>
            <a:pPr marL="0" indent="0" fontAlgn="ctr">
              <a:buNone/>
            </a:pPr>
            <a:endParaRPr lang="pt-BR" b="1" cap="all" dirty="0"/>
          </a:p>
          <a:p>
            <a:pPr marL="0" indent="0" fontAlgn="ctr">
              <a:buNone/>
            </a:pPr>
            <a:r>
              <a:rPr lang="pt-BR" b="1" cap="all" dirty="0"/>
              <a:t>Em parâmetro do link,  Apenas </a:t>
            </a:r>
            <a:r>
              <a:rPr lang="pt-BR" b="1" dirty="0"/>
              <a:t>4% das URLS do Google Cachedate apresentaram uma data, e resto apresentou erro.</a:t>
            </a:r>
          </a:p>
          <a:p>
            <a:pPr marL="0" indent="0" fontAlgn="ctr">
              <a:buNone/>
            </a:pPr>
            <a:r>
              <a:rPr lang="pt-BR" b="1" cap="all" dirty="0"/>
              <a:t>Conforme breve exemplo a seguir:</a:t>
            </a:r>
          </a:p>
          <a:p>
            <a:pPr marL="0" indent="0" fontAlgn="ctr">
              <a:buNone/>
            </a:pPr>
            <a:endParaRPr lang="pt-BR" b="1" cap="all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F010ED-099A-4FEB-8ED0-6721466A12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125"/>
          <a:stretch/>
        </p:blipFill>
        <p:spPr>
          <a:xfrm>
            <a:off x="2173414" y="2485819"/>
            <a:ext cx="6772275" cy="37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7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16A1F74-0033-4793-AC4E-4F306F0B1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558" y="1309753"/>
            <a:ext cx="9984369" cy="423849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67DDA51-26D6-4068-B38C-DE1D7CD3C673}"/>
              </a:ext>
            </a:extLst>
          </p:cNvPr>
          <p:cNvSpPr txBox="1"/>
          <p:nvPr/>
        </p:nvSpPr>
        <p:spPr>
          <a:xfrm>
            <a:off x="720558" y="5698433"/>
            <a:ext cx="2610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LINKS INTERNOS</a:t>
            </a:r>
          </a:p>
        </p:txBody>
      </p:sp>
    </p:spTree>
    <p:extLst>
      <p:ext uri="{BB962C8B-B14F-4D97-AF65-F5344CB8AC3E}">
        <p14:creationId xmlns:p14="http://schemas.microsoft.com/office/powerpoint/2010/main" val="378835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39E336-E50D-4521-BC64-EF5C0CA1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715618"/>
            <a:ext cx="8595360" cy="5464520"/>
          </a:xfrm>
        </p:spPr>
        <p:txBody>
          <a:bodyPr/>
          <a:lstStyle/>
          <a:p>
            <a:r>
              <a:rPr lang="pt-BR" b="1" cap="all" dirty="0"/>
              <a:t>LINKS EXTERNOS</a:t>
            </a:r>
          </a:p>
          <a:p>
            <a:pPr marL="0" indent="0">
              <a:buNone/>
            </a:pPr>
            <a:endParaRPr lang="pt-BR" dirty="0"/>
          </a:p>
          <a:p>
            <a:pPr marL="0" indent="0" fontAlgn="ctr">
              <a:buNone/>
            </a:pPr>
            <a:r>
              <a:rPr lang="pt-BR" b="1" cap="all" dirty="0"/>
              <a:t>Em parâmetro do domínio, todos</a:t>
            </a:r>
            <a:r>
              <a:rPr lang="pt-BR" b="1" dirty="0"/>
              <a:t> as </a:t>
            </a:r>
            <a:r>
              <a:rPr lang="pt-BR" b="1" dirty="0" err="1"/>
              <a:t>URLs</a:t>
            </a:r>
            <a:r>
              <a:rPr lang="pt-BR" b="1" dirty="0"/>
              <a:t> do Google Index apresentaram erro.</a:t>
            </a:r>
          </a:p>
          <a:p>
            <a:pPr marL="0" indent="0" fontAlgn="ctr">
              <a:buNone/>
            </a:pPr>
            <a:r>
              <a:rPr lang="pt-BR" b="1" cap="all" dirty="0"/>
              <a:t>Conforme breve exemplo a seguir: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B02C047-DA8F-41AE-9D1E-D642BB52C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464" y="1322733"/>
            <a:ext cx="6734175" cy="3429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4F49F2A-4888-4463-B242-7A95CD114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41" y="2837697"/>
            <a:ext cx="9298055" cy="350926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9D127F1-E0FF-4B83-92C9-5B280A6A3690}"/>
              </a:ext>
            </a:extLst>
          </p:cNvPr>
          <p:cNvSpPr txBox="1"/>
          <p:nvPr/>
        </p:nvSpPr>
        <p:spPr>
          <a:xfrm>
            <a:off x="1038641" y="6429356"/>
            <a:ext cx="3294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cap="all" dirty="0"/>
              <a:t>Links externos</a:t>
            </a:r>
          </a:p>
        </p:txBody>
      </p:sp>
    </p:spTree>
    <p:extLst>
      <p:ext uri="{BB962C8B-B14F-4D97-AF65-F5344CB8AC3E}">
        <p14:creationId xmlns:p14="http://schemas.microsoft.com/office/powerpoint/2010/main" val="1751857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02BA47-F5C5-460C-BC4D-575774BAF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556592"/>
            <a:ext cx="8595360" cy="5623546"/>
          </a:xfrm>
        </p:spPr>
        <p:txBody>
          <a:bodyPr/>
          <a:lstStyle/>
          <a:p>
            <a:r>
              <a:rPr lang="pt-BR" dirty="0"/>
              <a:t>No breve exemplo a seguir, podemos notar que as palavras </a:t>
            </a:r>
            <a:r>
              <a:rPr lang="pt-BR" b="1" dirty="0"/>
              <a:t>por, juros </a:t>
            </a:r>
            <a:r>
              <a:rPr lang="pt-BR" dirty="0"/>
              <a:t>e</a:t>
            </a:r>
            <a:r>
              <a:rPr lang="pt-BR" b="1" dirty="0"/>
              <a:t> sem </a:t>
            </a:r>
            <a:r>
              <a:rPr lang="pt-BR" dirty="0"/>
              <a:t>são as mais repetidas no site.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CD06A2-99E4-42D1-9341-77DEB020F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214" y="1388371"/>
            <a:ext cx="8448675" cy="45053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E0E8441-CC0D-4365-8B0C-B90D85080342}"/>
              </a:ext>
            </a:extLst>
          </p:cNvPr>
          <p:cNvSpPr txBox="1"/>
          <p:nvPr/>
        </p:nvSpPr>
        <p:spPr>
          <a:xfrm>
            <a:off x="1261872" y="5995472"/>
            <a:ext cx="4243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pt-BR" sz="1100" cap="all" dirty="0"/>
              <a:t>DENSIDADE DA PALAVRA-CHAVE</a:t>
            </a:r>
          </a:p>
        </p:txBody>
      </p:sp>
    </p:spTree>
    <p:extLst>
      <p:ext uri="{BB962C8B-B14F-4D97-AF65-F5344CB8AC3E}">
        <p14:creationId xmlns:p14="http://schemas.microsoft.com/office/powerpoint/2010/main" val="395976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65F86-AF4E-4DA4-BEEE-5A9E42DD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A0FDCD-D755-41B9-9DA6-91DD5A6F0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/>
              <a:t>O SITE apresentou aprovação na maioria das categorias da análise, ocorrendo erro apenas em 3; Título, </a:t>
            </a:r>
            <a:r>
              <a:rPr lang="pt-BR" dirty="0" err="1"/>
              <a:t>Microformatos</a:t>
            </a:r>
            <a:r>
              <a:rPr lang="pt-BR" dirty="0"/>
              <a:t> e </a:t>
            </a:r>
            <a:br>
              <a:rPr lang="pt-BR" dirty="0"/>
            </a:br>
            <a:r>
              <a:rPr lang="pt-BR" dirty="0"/>
              <a:t>Mapas do site em XML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2777256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69</TotalTime>
  <Words>157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Exibir</vt:lpstr>
      <vt:lpstr>Documentação de Análise </vt:lpstr>
      <vt:lpstr>Usando SEOquake no Casas Bahia</vt:lpstr>
      <vt:lpstr>Apresentação do PowerPoint</vt:lpstr>
      <vt:lpstr>Apresentação do PowerPoint</vt:lpstr>
      <vt:lpstr>Apresentação do PowerPoint</vt:lpstr>
      <vt:lpstr>Apresentação do PowerPoint</vt:lpstr>
      <vt:lpstr>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de Análise</dc:title>
  <dc:creator>Aluno</dc:creator>
  <cp:lastModifiedBy>Aluno</cp:lastModifiedBy>
  <cp:revision>7</cp:revision>
  <dcterms:created xsi:type="dcterms:W3CDTF">2021-12-18T11:44:43Z</dcterms:created>
  <dcterms:modified xsi:type="dcterms:W3CDTF">2021-12-18T12:54:24Z</dcterms:modified>
</cp:coreProperties>
</file>