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9" d="100"/>
          <a:sy n="89" d="100"/>
        </p:scale>
        <p:origin x="-11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202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03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7960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46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981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1116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5269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541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1045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764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39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267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184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278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735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930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590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C0A0-0ECD-4F6F-B9F0-F3C0E49BED93}" type="datetimeFigureOut">
              <a:rPr lang="es-DO" smtClean="0"/>
              <a:t>12/4/2019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3939-DA54-499B-9C65-56D8F70AE01E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1672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ECE75-9F21-4980-8295-0571C268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908" y="618284"/>
            <a:ext cx="9144000" cy="981916"/>
          </a:xfrm>
        </p:spPr>
        <p:txBody>
          <a:bodyPr/>
          <a:lstStyle/>
          <a:p>
            <a:r>
              <a:rPr lang="es-DO" dirty="0">
                <a:solidFill>
                  <a:schemeClr val="bg1"/>
                </a:solidFill>
              </a:rPr>
              <a:t>Presentación: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F52A09-1574-4958-AD45-566B52D0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708"/>
            <a:ext cx="9144000" cy="3558092"/>
          </a:xfrm>
        </p:spPr>
        <p:txBody>
          <a:bodyPr>
            <a:normAutofit/>
          </a:bodyPr>
          <a:lstStyle/>
          <a:p>
            <a:pPr algn="just"/>
            <a:r>
              <a:rPr lang="es-DO" b="1" dirty="0">
                <a:solidFill>
                  <a:schemeClr val="bg1"/>
                </a:solidFill>
              </a:rPr>
              <a:t>Integrantes:					Matricula:</a:t>
            </a:r>
          </a:p>
          <a:p>
            <a:pPr algn="just"/>
            <a:endParaRPr lang="es-DO" dirty="0">
              <a:solidFill>
                <a:schemeClr val="tx1"/>
              </a:solidFill>
            </a:endParaRPr>
          </a:p>
          <a:p>
            <a:pPr algn="just"/>
            <a:r>
              <a:rPr lang="es-DO" dirty="0">
                <a:solidFill>
                  <a:schemeClr val="bg1"/>
                </a:solidFill>
              </a:rPr>
              <a:t>María de los Angeles Soriano			17-SIIT-1-075</a:t>
            </a:r>
          </a:p>
          <a:p>
            <a:pPr algn="just"/>
            <a:r>
              <a:rPr lang="es-DO" dirty="0">
                <a:solidFill>
                  <a:schemeClr val="bg1"/>
                </a:solidFill>
              </a:rPr>
              <a:t>Jennifer Massiel Fría </a:t>
            </a:r>
            <a:r>
              <a:rPr lang="es-DO" dirty="0" err="1">
                <a:solidFill>
                  <a:schemeClr val="bg1"/>
                </a:solidFill>
              </a:rPr>
              <a:t>Fría</a:t>
            </a:r>
            <a:r>
              <a:rPr lang="es-DO" dirty="0">
                <a:solidFill>
                  <a:schemeClr val="bg1"/>
                </a:solidFill>
              </a:rPr>
              <a:t> 			17-SIIT-1-077</a:t>
            </a:r>
          </a:p>
          <a:p>
            <a:pPr algn="just"/>
            <a:r>
              <a:rPr lang="es-DO" dirty="0" err="1">
                <a:solidFill>
                  <a:schemeClr val="bg1"/>
                </a:solidFill>
              </a:rPr>
              <a:t>Trassi</a:t>
            </a:r>
            <a:r>
              <a:rPr lang="es-DO" dirty="0">
                <a:solidFill>
                  <a:schemeClr val="bg1"/>
                </a:solidFill>
              </a:rPr>
              <a:t> </a:t>
            </a:r>
            <a:r>
              <a:rPr lang="es-DO" dirty="0" err="1">
                <a:solidFill>
                  <a:schemeClr val="bg1"/>
                </a:solidFill>
              </a:rPr>
              <a:t>Disneiris</a:t>
            </a:r>
            <a:r>
              <a:rPr lang="es-DO" dirty="0">
                <a:solidFill>
                  <a:schemeClr val="bg1"/>
                </a:solidFill>
              </a:rPr>
              <a:t> Viola Mora			17-SIIT-1-062</a:t>
            </a:r>
          </a:p>
          <a:p>
            <a:pPr algn="just"/>
            <a:r>
              <a:rPr lang="es-DO" dirty="0">
                <a:solidFill>
                  <a:schemeClr val="bg1"/>
                </a:solidFill>
              </a:rPr>
              <a:t>Karen Oscadina Méndez Reyes			17-SIIT-1-066</a:t>
            </a:r>
          </a:p>
          <a:p>
            <a:pPr algn="just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973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B84CAE-AD38-4BE7-9604-AA6E986A2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DO" dirty="0">
                <a:solidFill>
                  <a:schemeClr val="bg1"/>
                </a:solidFill>
              </a:rPr>
              <a:t>Buscamos que nuestros usuarios se sientan satisfechos con la atención que les brindamos y libros que en buen estado le prestamos.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0D026A-ECF0-4ECD-BD47-EBD2E701D175}"/>
              </a:ext>
            </a:extLst>
          </p:cNvPr>
          <p:cNvSpPr txBox="1">
            <a:spLocks/>
          </p:cNvSpPr>
          <p:nvPr/>
        </p:nvSpPr>
        <p:spPr>
          <a:xfrm>
            <a:off x="1524000" y="1058774"/>
            <a:ext cx="9144000" cy="1082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 b="1" dirty="0">
                <a:solidFill>
                  <a:schemeClr val="bg1"/>
                </a:solidFill>
              </a:rPr>
              <a:t>Objetivo principal</a:t>
            </a:r>
          </a:p>
        </p:txBody>
      </p:sp>
    </p:spTree>
    <p:extLst>
      <p:ext uri="{BB962C8B-B14F-4D97-AF65-F5344CB8AC3E}">
        <p14:creationId xmlns:p14="http://schemas.microsoft.com/office/powerpoint/2010/main" val="38012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5D997-80F3-4854-98BA-8BF0E560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245" y="884237"/>
            <a:ext cx="9144000" cy="969963"/>
          </a:xfrm>
        </p:spPr>
        <p:txBody>
          <a:bodyPr>
            <a:normAutofit/>
          </a:bodyPr>
          <a:lstStyle/>
          <a:p>
            <a:r>
              <a:rPr lang="es-DO" sz="4800" b="1" dirty="0">
                <a:solidFill>
                  <a:schemeClr val="bg1"/>
                </a:solidFill>
              </a:rPr>
              <a:t>Base de datos Biblioteca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E9949-3938-4BD5-8E71-0B6B1375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457" y="2762941"/>
            <a:ext cx="8791575" cy="1655762"/>
          </a:xfrm>
        </p:spPr>
        <p:txBody>
          <a:bodyPr>
            <a:normAutofit/>
          </a:bodyPr>
          <a:lstStyle/>
          <a:p>
            <a:pPr algn="just"/>
            <a:r>
              <a:rPr lang="es-DO" dirty="0">
                <a:solidFill>
                  <a:schemeClr val="bg1"/>
                </a:solidFill>
              </a:rPr>
              <a:t>Esta base de datos consiste en canalizar y llevar un control de todos los libros prestados en la biblioteca se guarden en un sistema informático, ya que es mas seguro y mas fácil a la hora de buscar a quien se le realizo algún préstamo de un libro.</a:t>
            </a:r>
          </a:p>
        </p:txBody>
      </p:sp>
    </p:spTree>
    <p:extLst>
      <p:ext uri="{BB962C8B-B14F-4D97-AF65-F5344CB8AC3E}">
        <p14:creationId xmlns:p14="http://schemas.microsoft.com/office/powerpoint/2010/main" val="10489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B19C-4BF1-4376-BB70-D0AA4A7D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89" y="1251126"/>
            <a:ext cx="9144000" cy="1071563"/>
          </a:xfrm>
        </p:spPr>
        <p:txBody>
          <a:bodyPr/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CDEF52-E4D2-489B-A245-A7A0725FD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Llevar un control de los prestamos de los libros.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Automatizar el trabajo.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15507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41D3E-54A8-4225-B5CC-0C3439629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777"/>
            <a:ext cx="9144000" cy="1015119"/>
          </a:xfrm>
        </p:spPr>
        <p:txBody>
          <a:bodyPr/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Desventajas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9105C-8D0D-4EBB-9887-FD31F0C77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Si se borra algún formulario se perderá la información del usuario que solicito dicho libro y a su vez este si quiere no lo entrega.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50306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8B120-EE26-4320-B9A0-A4169B243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511" y="1041840"/>
            <a:ext cx="9144000" cy="1116719"/>
          </a:xfrm>
        </p:spPr>
        <p:txBody>
          <a:bodyPr/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Publicidad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0D9E9-FA09-4BF2-A5E2-A5118EFC2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DO" dirty="0">
                <a:solidFill>
                  <a:schemeClr val="bg1"/>
                </a:solidFill>
              </a:rPr>
              <a:t>Crearemos estrategias para convencer a los usuarios vengan a nuestra biblioteca, ya que nuestra biblioteca brinda las mejores atenciones.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423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9A1C-0BAE-4598-B623-F0E7DE15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267"/>
            <a:ext cx="9144000" cy="1060274"/>
          </a:xfrm>
        </p:spPr>
        <p:txBody>
          <a:bodyPr/>
          <a:lstStyle/>
          <a:p>
            <a:pPr algn="ctr"/>
            <a:r>
              <a:rPr lang="es-DO" b="1" dirty="0">
                <a:solidFill>
                  <a:schemeClr val="bg1"/>
                </a:solidFill>
              </a:rPr>
              <a:t>Biblioteca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EF15A-3C4E-46BE-8ED1-0E0612962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972" y="2570813"/>
            <a:ext cx="9144000" cy="29774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DO" dirty="0">
                <a:solidFill>
                  <a:schemeClr val="bg1"/>
                </a:solidFill>
              </a:rPr>
              <a:t>Nuestra biblioteca cuenta con un salón de cómputos que se le enseñara los siguientes cursos informáticos en caso de que el usuario no tenga conocimiento de los siguientes programas: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Informática.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Base de datos.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Excel (Básico, analítico, avanzado, etc.).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PowerPoint.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DO" dirty="0">
                <a:solidFill>
                  <a:schemeClr val="bg1"/>
                </a:solidFill>
              </a:rPr>
              <a:t>Word.</a:t>
            </a:r>
          </a:p>
        </p:txBody>
      </p:sp>
    </p:spTree>
    <p:extLst>
      <p:ext uri="{BB962C8B-B14F-4D97-AF65-F5344CB8AC3E}">
        <p14:creationId xmlns:p14="http://schemas.microsoft.com/office/powerpoint/2010/main" val="10104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1066C-53E8-4A34-AF57-EEB3CEA8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5D6FBE-6801-4409-B379-08802DC3E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5667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</TotalTime>
  <Words>201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Presentación: </vt:lpstr>
      <vt:lpstr>Presentación de PowerPoint</vt:lpstr>
      <vt:lpstr>Base de datos Biblioteca</vt:lpstr>
      <vt:lpstr>Ventajas</vt:lpstr>
      <vt:lpstr>Desventajas</vt:lpstr>
      <vt:lpstr>Publicidad</vt:lpstr>
      <vt:lpstr>Biblioteca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</dc:title>
  <dc:creator>Jhon Cold</dc:creator>
  <cp:lastModifiedBy>Jhon Cold</cp:lastModifiedBy>
  <cp:revision>5</cp:revision>
  <dcterms:created xsi:type="dcterms:W3CDTF">2019-04-12T14:34:29Z</dcterms:created>
  <dcterms:modified xsi:type="dcterms:W3CDTF">2019-04-12T15:02:53Z</dcterms:modified>
</cp:coreProperties>
</file>