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obot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41fe2f96d7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41fe2f96d7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430ec9365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430ec9365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43c3e6345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43c3e6345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4344b32a67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4344b32a6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4344b32a6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4344b32a6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digikey.com/product-detail/en/sharp-socle-technology/GP2Y1010AU0F/1855-1012-ND/720164" TargetMode="External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hyperlink" Target="https://media.digikey.com/pdf/Data%20Sheets/Sharp%20PDFs/GP2Y1010AU0F.pdf" TargetMode="External"/><Relationship Id="rId7" Type="http://schemas.openxmlformats.org/officeDocument/2006/relationships/hyperlink" Target="http://www.who.int/en/news-room/fact-sheets/detail/ambient-(outdoor)-air-quality-and-health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prod.teamgantt.com/gantt/schedule/?ids=1311194#&amp;ids=1311194&amp;user=&amp;custom=&amp;company=&amp;hide_completed=false&amp;date_filter=&amp;color_filter=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10/10/18 Weekly Meeting Update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Sensors, Processors, Power, Gantt chart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Sensor Update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205150" y="1056550"/>
            <a:ext cx="8520600" cy="398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en"/>
              <a:t>Application: VOC (need to pick a gas), temperature/pressure/humidity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en"/>
              <a:t>Research:</a:t>
            </a:r>
            <a:endParaRPr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○"/>
            </a:pPr>
            <a:r>
              <a:rPr lang="en"/>
              <a:t>Kevin Kelly (sensor disasters) - no response yet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Wettergreen (Rice applications)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Ricardo (worked with VOC sensing before)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Sensors: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VOC: oil spills, natural disasters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Temp/pressure/humidity:</a:t>
            </a:r>
            <a:endParaRPr/>
          </a:p>
          <a:p>
            <a: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Looked up “temperature, pressure, humidity sensor”</a:t>
            </a:r>
            <a:endParaRPr/>
          </a:p>
          <a:p>
            <a: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ALL links were to the BME280 (Bosch Sensortec)</a:t>
            </a:r>
            <a:endParaRPr/>
          </a:p>
          <a:p>
            <a: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Evaluation boards available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Particulates: post-disaster (Hurricane Katrina, 9/11)“shelter cough”</a:t>
            </a:r>
            <a:endParaRPr/>
          </a:p>
          <a:p>
            <a: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Optical dust </a:t>
            </a:r>
            <a:r>
              <a:rPr lang="en" u="sng">
                <a:solidFill>
                  <a:schemeClr val="hlink"/>
                </a:solidFill>
                <a:hlinkClick r:id="rId3"/>
              </a:rPr>
              <a:t>sensor</a:t>
            </a:r>
            <a:r>
              <a:rPr lang="en"/>
              <a:t> (reports density)</a:t>
            </a:r>
            <a:endParaRPr/>
          </a:p>
          <a:p>
            <a: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Recommended supply 5V, max current 20mA (typical 10mA)</a:t>
            </a:r>
            <a:endParaRPr/>
          </a:p>
        </p:txBody>
      </p:sp>
      <p:pic>
        <p:nvPicPr>
          <p:cNvPr id="93" name="Google Shape;9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78275" y="1695125"/>
            <a:ext cx="703500" cy="70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27750" y="3258074"/>
            <a:ext cx="2004550" cy="1649025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4"/>
          <p:cNvSpPr txBox="1"/>
          <p:nvPr/>
        </p:nvSpPr>
        <p:spPr>
          <a:xfrm>
            <a:off x="8143875" y="4658650"/>
            <a:ext cx="3039300" cy="7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(</a:t>
            </a:r>
            <a:r>
              <a:rPr lang="en" sz="700" u="sng">
                <a:solidFill>
                  <a:schemeClr val="hlink"/>
                </a:solidFill>
                <a:hlinkClick r:id="rId6"/>
              </a:rPr>
              <a:t>datasheet</a:t>
            </a:r>
            <a:r>
              <a:rPr lang="en" sz="700"/>
              <a:t>)</a:t>
            </a:r>
            <a:endParaRPr sz="700"/>
          </a:p>
        </p:txBody>
      </p:sp>
      <p:sp>
        <p:nvSpPr>
          <p:cNvPr id="96" name="Google Shape;96;p14"/>
          <p:cNvSpPr txBox="1"/>
          <p:nvPr/>
        </p:nvSpPr>
        <p:spPr>
          <a:xfrm>
            <a:off x="6505725" y="2236575"/>
            <a:ext cx="2843400" cy="120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Guideline levels of </a:t>
            </a:r>
            <a:r>
              <a:rPr lang="en" sz="1000"/>
              <a:t>PM10 (density of 10 μm particulates):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20 μg/m3 annual mean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50 μg/m3 24-hour mean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(from </a:t>
            </a:r>
            <a:r>
              <a:rPr lang="en" sz="1000" u="sng">
                <a:solidFill>
                  <a:schemeClr val="hlink"/>
                </a:solidFill>
                <a:hlinkClick r:id="rId7"/>
              </a:rPr>
              <a:t>World Health Organization</a:t>
            </a:r>
            <a:r>
              <a:rPr lang="en" sz="1000"/>
              <a:t>)</a:t>
            </a:r>
            <a:endParaRPr sz="1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Processor</a:t>
            </a:r>
            <a:endParaRPr/>
          </a:p>
        </p:txBody>
      </p:sp>
      <p:sp>
        <p:nvSpPr>
          <p:cNvPr id="102" name="Google Shape;102;p15"/>
          <p:cNvSpPr txBox="1"/>
          <p:nvPr>
            <p:ph idx="1" type="body"/>
          </p:nvPr>
        </p:nvSpPr>
        <p:spPr>
          <a:xfrm>
            <a:off x="311700" y="1229875"/>
            <a:ext cx="8347200" cy="33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Talked to Ray, team members → decided to prioritize ease and speed for first prototype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Ordered TI Launchpads for MSP430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Processing capability, low power → viable solution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 are all familiar with CCS, Launchpads for debugging, MSP430s in general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Ordered a development kit for one of the Atmel SAM processors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 will test the hardware and software for this during the semester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Transition can be made over winter break for second prototype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Also got SMT MSP430s, breakout boards, jumpers, etc. for prototyping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/>
          <p:nvPr>
            <p:ph type="title"/>
          </p:nvPr>
        </p:nvSpPr>
        <p:spPr>
          <a:xfrm>
            <a:off x="311700" y="7272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Power</a:t>
            </a:r>
            <a:endParaRPr/>
          </a:p>
        </p:txBody>
      </p:sp>
      <p:sp>
        <p:nvSpPr>
          <p:cNvPr id="108" name="Google Shape;108;p16"/>
          <p:cNvSpPr txBox="1"/>
          <p:nvPr>
            <p:ph idx="1" type="body"/>
          </p:nvPr>
        </p:nvSpPr>
        <p:spPr>
          <a:xfrm>
            <a:off x="174300" y="805450"/>
            <a:ext cx="5122200" cy="33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Received ~505 and ~570 evaluation boards, batteries, and solar cells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Plan to test charge time indoors/outdoors using each board separately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I’ll make a #niftychart with the data when finished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Need everyone to tell us (Rachel/Brady) power and voltage requirements eventually so we can start finding PMIC or MSP430/Regulators/LDOs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little birdie told me to try charging with the ICs in parallel</a:t>
            </a:r>
            <a:endParaRPr/>
          </a:p>
        </p:txBody>
      </p:sp>
      <p:pic>
        <p:nvPicPr>
          <p:cNvPr id="109" name="Google Shape;10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33900" y="2266351"/>
            <a:ext cx="3710099" cy="287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/>
          <p:nvPr>
            <p:ph type="title"/>
          </p:nvPr>
        </p:nvSpPr>
        <p:spPr>
          <a:xfrm>
            <a:off x="278975" y="16787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Power Management Board</a:t>
            </a:r>
            <a:endParaRPr/>
          </a:p>
        </p:txBody>
      </p:sp>
      <p:pic>
        <p:nvPicPr>
          <p:cNvPr id="115" name="Google Shape;11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0700" y="712125"/>
            <a:ext cx="7069662" cy="4063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>
            <p:ph type="title"/>
          </p:nvPr>
        </p:nvSpPr>
        <p:spPr>
          <a:xfrm>
            <a:off x="311700" y="226785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Gantt Chart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