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tterlabs.com/support/calculators/pp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84edb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84edb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3e63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3e63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84edb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84edb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84edba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84edba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PPM Calculator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899844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899844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itime.com/products/1-hz-2-mhz-oscillatorstcxo/sit1576" TargetMode="External"/><Relationship Id="rId4" Type="http://schemas.openxmlformats.org/officeDocument/2006/relationships/hyperlink" Target="https://www.sitime.com/products/32-khz-tcxo/sit1566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key.com/product-detail/en/sharp-socle-technology/GP2Y1010AU0F/1855-1012-ND/720164" TargetMode="External"/><Relationship Id="rId4" Type="http://schemas.openxmlformats.org/officeDocument/2006/relationships/hyperlink" Target="https://www.digikey.com/product-detail/en/sharp-socle-technology/GP2Y1010AU0F/1855-1012-ND/720164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media.digikey.com/pdf/Data%20Sheets/Sharp%20PDFs/GP2Y1010AU0F.pdf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http://www.who.int/en/news-room/fact-sheets/detail/ambient-(outdoor)-air-quality-and-heal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10/17/18 Weekly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a lot of parts in the mail → working 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Talked to Kelly → suggested agricultural application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Ripening fruit gives of ethylene → very important to monitor precisely (ppb)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find a reasonable sensor we could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Talked to Wettergreen → said collaboration with FE&amp;P not worth it, gardening is boring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Likes air quality and wants to put us in contact with someone affiliated with Air Alliance Houston/Breathe Houston  http://breathehouston.org/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Update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05150" y="1056550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Emailed Riccardo Petrolo asking about gas sensors in general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Says that PM2.5 sensors are good general air quality sensors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order a particulate (dust) sensor for first prototype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72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40475" y="680525"/>
            <a:ext cx="86112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parts needed: solar cells, charger, batteries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Talked to Erik, we should automate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an MSP430/Arduino control charger and record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consult Benjamin/Erik after designing testing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scouring UG for a proper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data sheets is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built by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collected next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desire depen</a:t>
            </a:r>
            <a:r>
              <a:rPr lang="en"/>
              <a:t>ds on 1st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indoors and outdoors on at least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solar cell configuration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EH IC configuration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Enough info for a first prototype, move on to PMICs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060875" y="2360725"/>
            <a:ext cx="4942650" cy="2238000"/>
            <a:chOff x="229875" y="1894825"/>
            <a:chExt cx="4942650" cy="2238000"/>
          </a:xfrm>
        </p:grpSpPr>
        <p:sp>
          <p:nvSpPr>
            <p:cNvPr id="106" name="Google Shape;106;p16"/>
            <p:cNvSpPr/>
            <p:nvPr/>
          </p:nvSpPr>
          <p:spPr>
            <a:xfrm>
              <a:off x="1762875" y="2595025"/>
              <a:ext cx="1428300" cy="6780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BQ25505 EVM</a:t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136525" y="3679525"/>
              <a:ext cx="881400" cy="4533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MSP430</a:t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075025" y="1894825"/>
              <a:ext cx="804000" cy="2937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Battery</a:t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29875" y="2557350"/>
              <a:ext cx="1143000" cy="3348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Solar Cells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656325" y="2662825"/>
              <a:ext cx="1516200" cy="6780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Load (transistor, resistor, LED)</a:t>
              </a:r>
              <a:endParaRPr/>
            </a:p>
          </p:txBody>
        </p:sp>
        <p:cxnSp>
          <p:nvCxnSpPr>
            <p:cNvPr id="111" name="Google Shape;111;p16"/>
            <p:cNvCxnSpPr>
              <a:stCxn id="109" idx="3"/>
            </p:cNvCxnSpPr>
            <p:nvPr/>
          </p:nvCxnSpPr>
          <p:spPr>
            <a:xfrm>
              <a:off x="1372875" y="2724750"/>
              <a:ext cx="409500" cy="150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3191175" y="2739150"/>
              <a:ext cx="460500" cy="9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6"/>
            <p:cNvCxnSpPr/>
            <p:nvPr/>
          </p:nvCxnSpPr>
          <p:spPr>
            <a:xfrm flipH="1" rot="10800000">
              <a:off x="2329950" y="3273025"/>
              <a:ext cx="300" cy="406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3380575" y="2739325"/>
              <a:ext cx="9600" cy="117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6"/>
            <p:cNvCxnSpPr>
              <a:endCxn id="107" idx="3"/>
            </p:cNvCxnSpPr>
            <p:nvPr/>
          </p:nvCxnSpPr>
          <p:spPr>
            <a:xfrm flipH="1">
              <a:off x="3017925" y="3892075"/>
              <a:ext cx="372300" cy="14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6"/>
            <p:cNvCxnSpPr>
              <a:stCxn id="108" idx="2"/>
              <a:endCxn id="106" idx="0"/>
            </p:cNvCxnSpPr>
            <p:nvPr/>
          </p:nvCxnSpPr>
          <p:spPr>
            <a:xfrm>
              <a:off x="2477025" y="2188525"/>
              <a:ext cx="0" cy="406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getting current draw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grabbed battery, working on way to nicely add resistor to </a:t>
            </a:r>
            <a:r>
              <a:rPr lang="en"/>
              <a:t>measure</a:t>
            </a:r>
            <a:r>
              <a:rPr lang="en"/>
              <a:t> from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as simple as original hoped since battery has a connector, not just wires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Ran quick tests with Featherboard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pair to phone, but data not being pushed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into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current measurement from Feather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feather code 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code over to MSP430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current measurement from bluefruit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Range Test of bluefruit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	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017800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Oscillator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tolerance: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0.005% = 50 PPM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0.0005% = 5 PPM e.g. 33 kHz means min. 32999.835 Hz and max. 33000.165 Hz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SiTime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SiT1576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($19 on Digikey)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Hz to 2.5 MHz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± 5 ppm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4.5 µA at 33 kHz typ.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SiTime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SiT1566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($2 on Digikey)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32.768 kHz ±3 ppm, ±5 ppm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4.5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µA typ., 5.3 µA max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External Memory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64 bit precision in sensing * 24 hours * 7 days = 1.3 KB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MSP430 has 256 KB of FRAM so we should be good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175" y="2075925"/>
            <a:ext cx="3328075" cy="1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05150" y="1056550"/>
            <a:ext cx="8520600" cy="3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Infrared emitting diode (IRED) and phototransistor  detects the reflected light of dust in air. In addition it can distinguish smoke from house dust by pulse pattern of output voltage.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Particulates: post-disaster (Hurricane Katrina, 9/11)“shelter cough”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Optical dust </a:t>
            </a:r>
            <a:r>
              <a:rPr lang="en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PM10 (reports density)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Recommended supply 5V (but some tutorials show 3.3V), max current 20mA (typical 10mA)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 Key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Sheet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GP2Y1030AU0F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3V to 5.5V operating supply voltage, 27 mA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0 to 500µg/m</a:t>
            </a:r>
            <a:r>
              <a:rPr baseline="30000" lang="en" sz="1100"/>
              <a:t>3</a:t>
            </a:r>
            <a:r>
              <a:rPr lang="en" sz="1100"/>
              <a:t> dissipation concentration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Internal cleaning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PM2.5</a:t>
            </a:r>
            <a:r>
              <a:rPr lang="en" sz="1100"/>
              <a:t> and PM10 sensing discrimination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3475" y="2573275"/>
            <a:ext cx="955950" cy="9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9375" y="2430175"/>
            <a:ext cx="2912926" cy="23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848650" y="2571750"/>
            <a:ext cx="28434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Guideline levels of PM10 (density of 10 μm particulates):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20 μg/m3 annual 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50 μg/m3 24-hour mean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(from </a:t>
            </a:r>
            <a:r>
              <a:rPr lang="en" sz="1000" u="sng">
                <a:solidFill>
                  <a:srgbClr val="F06292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Health Organization</a:t>
            </a:r>
            <a:r>
              <a:rPr lang="en" sz="1000"/>
              <a:t>)</a:t>
            </a:r>
            <a:endParaRPr sz="10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9929" y="3722250"/>
            <a:ext cx="1158515" cy="11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