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DC065E-D6D9-4E3B-90D5-817EB62A72A3}">
  <a:tblStyle styleId="{A9DC065E-D6D9-4E3B-90D5-817EB62A72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84edba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84edba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1.58 = </a:t>
            </a:r>
            <a:r>
              <a:rPr lang="en"/>
              <a:t>3e-6*86400*365/60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c3e63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c3e63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c74ea7e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c74ea7e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484edb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484edb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c9c33f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c9c33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fe2f96d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1fe2f96d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10/24/18 Weekly Meeting Update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hard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29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Team leadership and position satisfaction poll results: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Everything is peachy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Oscillator: SiTime 32kHz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±3 ppm (~1.58 minute/year drift), 1.8 V, 4.5 µA typically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Arrived - smallest component I’ve ever seen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Memory: Can write to FRAM on MSP430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825" y="2230854"/>
            <a:ext cx="2038125" cy="26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72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00925" y="512475"/>
            <a:ext cx="8611200" cy="4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Testing system: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Solar cell attached to energy harvester (EH)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Resistor in series with battery attached to EH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Measuring current through resistor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Writing MSP430 code to: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analog voltage difference (i.e. current)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values to FRAM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Transmit via UART to laptop GUI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works?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oscilloscope to test constant current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know 2 things: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Sunlight is luckily much different from lamplight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EH produces ~3 mA under direct lamplight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seems screwy, must consult the elders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voltage might have been too low, try different panel</a:t>
            </a:r>
            <a:endParaRPr/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Confirmation of the circuit by someone who knows more than me would be nice</a:t>
            </a:r>
            <a:endParaRPr sz="1000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39220" l="0" r="10984" t="0"/>
          <a:stretch/>
        </p:blipFill>
        <p:spPr>
          <a:xfrm>
            <a:off x="6266825" y="914945"/>
            <a:ext cx="2374100" cy="21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732925" y="2799150"/>
            <a:ext cx="19080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</a:rPr>
              <a:t>You can do it, buddy!</a:t>
            </a:r>
            <a:endParaRPr i="1"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Data?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2133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Sucessful charging at 1.8-3.0 mA (.001 V/15 seconds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5.4 mA (.001 V/ 5 seconds)</a:t>
            </a:r>
            <a:endParaRPr/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2953625" y="136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{A9DC065E-D6D9-4E3B-90D5-817EB62A72A3}</a:tableStyleId>
              </a:tblPr>
              <a:tblGrid>
                <a:gridCol w="1047575"/>
                <a:gridCol w="1047575"/>
                <a:gridCol w="1047575"/>
                <a:gridCol w="1047575"/>
                <a:gridCol w="10475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Solar Cells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Datasheet Voc (V)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Datasheet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Isc (mA)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Lamp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Voc (V)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Lamp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Isc (mA)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KXOB22-12X1F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.477-.626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SLMD121H04L                              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KXOB22-04X3F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 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KXOB22-01X8F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67025" y="1193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Preliminary current measurement w/ Feather board: max peak 39 mA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Preliminary current measurement w/ MSP430: max peak 13 mA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of the above measurements are with a phone connected to the bluefruit, but with no actual data being transmitted (however, there is some bluetooth beacon information being broadcast continually).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Preliminary range measurement: With a phone connected, the BLE connection would drop after walking from the electronics lab to the top of the stairs, or diagonally to the other corner of the basement.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porting code from Arduino to C for use with MSP430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Moving slowly, will hopefully have this done and more exact testing done by this weekend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50" y="1017800"/>
            <a:ext cx="6678528" cy="375667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7563975" y="1167025"/>
            <a:ext cx="13029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MSP430,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15 Ohm resistor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205150" y="1056550"/>
            <a:ext cx="8520600" cy="3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board for temperature/humidity sensor has arrived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I2C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Working on unit test code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Arduino code provided by manufacturer, but need to convert/find/write I2C module for MSP430 (Code Composer Studio)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Ordered a PM2.5, PM10 particulate sensor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documentation for this sensor is quite bad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