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641AD6-823E-4F91-B77B-8E2167600A8C}">
  <a:tblStyle styleId="{81641AD6-823E-4F91-B77B-8E2167600A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b66edf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b66edf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c3e63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c3e63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bf84d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bf84d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fe2f96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1fe2f96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b66edf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b66edf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84edba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84edba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1.58 = </a:t>
            </a:r>
            <a:r>
              <a:rPr lang="en"/>
              <a:t>3e-6*86400*365/60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11/7/18  Meeting Update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Hoping the turtle really wins the 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175" y="3250713"/>
            <a:ext cx="2315297" cy="168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300" y="3250713"/>
            <a:ext cx="2144157" cy="168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(1) Have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(2) Have researched converters, LDOs, and fuel gauges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(1) Bluefruit BLE generally 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(1) Have I2C working for temp/humidity sensor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(2) Have current measurements for sensor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127575"/>
            <a:ext cx="85206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</a:t>
            </a:r>
            <a:endParaRPr sz="1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699975"/>
            <a:ext cx="81837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Data- We have unaliased data, but can’t really filter, the max values are the important ones.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Current into battery is &gt;5mA in lamplight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Battery charges quickly, then linearly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presented is over about 8 hours. Getting to 4.2 V will require a lot of data or sunlight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Plans- BQ27426 (Fuel Gauge), TPS6303x (Buck-Boost Converter),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LDOs (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BH33M0AWHFV-TR , MAX664ESA+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Fuel Gauge communicates with MSP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Buck-Boost converters create a 3.4V line and a 5.1V line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LDOs bring those lines down to a much cleaner 3.3V and 5V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hope is to have parts in and a prototype system kinda working by next weekend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122550"/>
            <a:ext cx="85206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</a:t>
            </a:r>
            <a:endParaRPr sz="10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712945"/>
            <a:ext cx="9143998" cy="443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21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- Coding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13375" y="829100"/>
            <a:ext cx="85206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Temperature/humidity sensor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I2C up and working - viewed data and clock lines on oscilloscope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Byte 1: Device address and read bit (0x40 and a 1)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Bytes 2-3: Temperature value (came out as 23℃)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Bytes 4-5: Humidity value (63%)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up: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data to FRAM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 from polling to interrupts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4008" l="0" r="17573" t="0"/>
          <a:stretch/>
        </p:blipFill>
        <p:spPr>
          <a:xfrm>
            <a:off x="4182525" y="2200200"/>
            <a:ext cx="4822373" cy="27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336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- Power performance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14390" r="21736" t="8975"/>
          <a:stretch/>
        </p:blipFill>
        <p:spPr>
          <a:xfrm>
            <a:off x="3730325" y="1013750"/>
            <a:ext cx="5309529" cy="3677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/>
          <p:nvPr/>
        </p:nvCxnSpPr>
        <p:spPr>
          <a:xfrm flipH="1">
            <a:off x="4862825" y="2648325"/>
            <a:ext cx="41700" cy="966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8"/>
          <p:cNvSpPr txBox="1"/>
          <p:nvPr/>
        </p:nvSpPr>
        <p:spPr>
          <a:xfrm>
            <a:off x="4648275" y="3568425"/>
            <a:ext cx="675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5091550" y="2648300"/>
            <a:ext cx="15300" cy="1095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4972325" y="3644625"/>
            <a:ext cx="675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5278575" y="2440475"/>
            <a:ext cx="45000" cy="1023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5247275" y="3463475"/>
            <a:ext cx="675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peak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582625" y="17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{81641AD6-823E-4F91-B77B-8E2167600A8C}</a:tableStyleId>
              </a:tblPr>
              <a:tblGrid>
                <a:gridCol w="1501125"/>
                <a:gridCol w="1351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(uA)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(over 40ms)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18"/>
          <p:cNvSpPr txBox="1"/>
          <p:nvPr/>
        </p:nvSpPr>
        <p:spPr>
          <a:xfrm>
            <a:off x="1236725" y="4236525"/>
            <a:ext cx="24936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I2C Polling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Measured over 1kΩ resistor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 on CharIoT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017800"/>
            <a:ext cx="82935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System diagram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Prep for 1st prototype rollout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Include data flow, power lines, and control signals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Sensor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Trigger data acquisition using timer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I2C polling → interrupt based (utilizing low power modes)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Save data to FRAM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Bluetooth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TX based on external pin enable (this will come from fuel gauge reading)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Power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Order Buck Boost converters &amp; LDOs to provide power rails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Order fuel gauge to provide system monitoring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