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84c010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84c010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87eee5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87eee5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84c010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84c010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84c010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84c010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84c010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84c010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84c010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84c010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1/16/19 Weekly Meeting Update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and Ends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with Fuel Gauge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Anti-Progress with I2C, but fixed finally this morning!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PCB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 with Axion, not as far as I </a:t>
            </a:r>
            <a:r>
              <a:rPr lang="en"/>
              <a:t>originally</a:t>
            </a:r>
            <a:r>
              <a:rPr lang="en"/>
              <a:t> </a:t>
            </a:r>
            <a:r>
              <a:rPr lang="en"/>
              <a:t>thought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with 2 different </a:t>
            </a:r>
            <a:r>
              <a:rPr lang="en"/>
              <a:t>antennas</a:t>
            </a:r>
            <a:r>
              <a:rPr lang="en"/>
              <a:t> (2 versions of boards)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with Fuel Gauge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has been written to configure the fuel gauge when the device is turned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has been written to read the State of Charge periodically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Currently, State of Charge is being read as 2% at 3.5 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absolutely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believe that the configuration is still not being updated because of checksum issues.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Anti-Progress with I2C, then progress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I2C did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I2C no longer works (sort of)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code doesn’t seem to agree with the non-standard I2C protocol utilized by the fuel gauge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Nathaniel is currently exploring (fixed as of this morning)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Progress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of parts almost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Rachel is adding the battery and solar cell footprints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meet with Erik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did not happen, miscommunication on our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 we can meet with him soon for PCB tips and tricks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Failed meeting turned into a “How to use Git with EAGLE”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is happening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boards are currently being designed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selection of passive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size?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schematic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and route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design and submit to MacroFab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plan on having the boards designed by Friday night.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time/day works for you next week for design preview?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to MacroFab before end of next week, by Wednesday night ideally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to do while waiting for boards?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