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d34d54d70_0_1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d34d54d70_0_1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d34d54d70_0_1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d34d54d70_0_1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d34d54d70_0_1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d34d54d70_0_1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d34d54d70_0_1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d34d54d70_0_1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7b66edf4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7b66edf4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d34d54d7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d34d54d7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d34d54d7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d34d54d7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d34d54d70_0_1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d34d54d70_0_1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d34d54d70_0_1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d34d54d70_0_1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d34d54d70_0_1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d34d54d70_0_1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d34d54d70_0_1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d34d54d70_0_1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d40d60e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d40d60e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d.teamgantt.com/gantt/schedule/?ids=1311194#&amp;ids=1311194&amp;user=&amp;custom=&amp;company=&amp;hide_completed=false&amp;date_filter=&amp;color_filter=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1/9/19  Meeting Update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Welcome back</a:t>
            </a:r>
            <a:endParaRPr sz="12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Gantt Chart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Items - by Fri 1/11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Choose &amp; sign up for a competition (add deadline to Gantt chart)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Identify PCB requirements for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/>
              <a:t>Bluetooth chip &amp; antenna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/>
              <a:t>Particulate sensor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Particulate sensor unit test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Fix fuel gauge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Start PCB design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Items - by Fri 1/18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Understand power system PCB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Complete PCB design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By Wed 1/23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Finished design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PCB order placed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PCB Design	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Since MacroFab orders the parts, does that mean we shouldn’t?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Resources for learning good PCB design?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Trace widths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Spacing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Everything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4100" y="2702300"/>
            <a:ext cx="4963924" cy="22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Progress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Competition entry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Gantt chart update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Action items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TI CC2652 Multiprotocol Wireless MCU (same as Axxon Mobile)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Embedded ARM Cortex M4F processor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TX/RX 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Programmable output power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Datasheet power consumption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RX: 6.83 mA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TX: 7.5 mA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Shutdown: 125 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Ordered &amp; arrived on Monday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Prototype implications: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PCB considerations - need external antenna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- will work with Benjamin &amp; Aidan to get the code updated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#1 Fuel Gauge Problem	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Found additional parameters that we missed (terminate voltage, taper rate, etc.)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Axxon Mobile is using this as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Physical system configuration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Needs to be in series with the energy harvester and load for the Coulomb counter to work (we think)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Experiments will be performed today and through the remainder of the week to finalize Fuel Gauge architecture/code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Particulate sensor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Unit test code in-progress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 code + I2C code from current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Issue: incorrect start condition flag (expect: 0xFF, 0xFA, receiving 0xFF, 0xFF)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Potential culprits: baud rate setting, interrupts not being set… bit bashing ahead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Once that is done, integrate with the rest of the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PCB considerations: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Figure out how to plug it into the rest of the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Vcc (</a:t>
            </a:r>
            <a:r>
              <a:rPr lang="en"/>
              <a:t>ref sheet: 5V)</a:t>
            </a:r>
            <a:r>
              <a:rPr lang="en"/>
              <a:t>, GND, Tx (sensor doesn’t need Rx)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450" y="3272250"/>
            <a:ext cx="2599433" cy="13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PCB	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Primary components added to shared Eagle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MSP430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Bluetooth chip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Temperature sensor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Fuel gauge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Energy harvester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Buck boost converter(s)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Found MacroFab’s DRC files, Eagle libraries, CAM files, etc.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Competitions 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5"/>
            <a:ext cx="8368200" cy="3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Collegiate Inventors Challenge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Essay/abstract of design, letter of recommendation from faculty, a literature and patent search summary, any supporting materials (graphs, videos, etc.)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Submission in Spring 2019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Final round of judging in Virginia in November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 of 4 people in a team - is that an issue?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James Dyson Award Competition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Essay/abstract of design, images (prototype sketches, finished product, etc.), optional video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Entry period Mar. 27 - Jul. 21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award ceremony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 10 people in a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Rice Undergraduate Research Symposium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Updated team contract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Re-negotiated meeting times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