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7b66edf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7b66edf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d34d54d7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d34d54d7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b3202f2e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b3202f2e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b3202f2e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b3202f2e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f8b4732f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f8b4732f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b3202f2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b3202f2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d34d54d70_0_1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d34d54d70_0_1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8b4732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8b4732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2/13/19  Progress Report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Period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Progress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Next steps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Miscellaneous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#2 PCB Design - Ordered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5"/>
            <a:ext cx="56187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Processor &amp; CommsA (trace antenna) boards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Rotated parts problem - Just a rendering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receive them by 2/19 (according to Macrofab)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Power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fuel gauge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Ordered yesterday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receive by 2/25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CommsB board (ceramic antenna)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Ordered yesterday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receive by 2/25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UART Code for Particulate Sensor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WORKING!!!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Turns out it was a connection issue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Still need to integrate with the rest of our 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#3 Brainstorming	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Met with the sponsors just a few minutes ago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Ideas…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a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Investigate communication through solar cell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LEGO style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Our board senses, communicates to Raspberry Pi (etc.) to turn on LEDs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Items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Items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Work on comms code - Nathaniel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Integrate particulate/UART code - Robyn, Rachel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Work on fuel </a:t>
            </a:r>
            <a:r>
              <a:rPr lang="en"/>
              <a:t>gauge</a:t>
            </a:r>
            <a:r>
              <a:rPr lang="en"/>
              <a:t> code - Brady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