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 Slab"/>
      <p:regular r:id="rId15"/>
      <p:bold r:id="rId16"/>
    </p:embeddedFon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Slab-regular.fntdata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font" Target="fonts/RobotoSlab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7b66edf4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7b66edf4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d34d54d7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d34d54d7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d34d54d70_0_19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d34d54d70_0_19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05111bbc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05111bbc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05111bbc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05111bbc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b3202f2e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b3202f2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05111bb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05111bb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f8b4732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f8b4732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factory.macrofab.com/pcb/8gn1jty/1/design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2/20/19  Progress Report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Period Still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Progress 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Next steps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Miscellaneous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Preparing to Test PCBs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MacroFab delayed shipment of processor and comms board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Hopefully ready by Friday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Power is a little behind the others, but mama didn’t raise no bitch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Working on comms code - Nathaniel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Successful</a:t>
            </a:r>
            <a:r>
              <a:rPr lang="en"/>
              <a:t> data transmission!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Working on cleaning up the code for what we need for showcase.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Integrating particulate/UART code - Robyn, Rachel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 we said, UART works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Now, implement it in our prototypes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Working on fuel gauge code - Brady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 have writer’s block… debugger’s block?... I’m stuck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 #3 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87900" y="1382675"/>
            <a:ext cx="83682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Currently trying to reduce sizes of all boards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Goal of 35 mm by 40 mm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New features?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Mechanical connectors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Either actual LEGOs or simple plastic feet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2 Processing/Sensor Boards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Accelerometer and Temperature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Plan is to order before Spring Break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Half of team is working on Prototype 3, half of team is working on code, all of team will work on putting together prototype 2 upon arrival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Sensor/Processor Board already finished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https://factory.macrofab.com/pcb/8gn1jty/1/design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237200" y="1409475"/>
            <a:ext cx="4825800" cy="30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Hope to have 3 CHARIoT nodes communicating with a laptop or tablet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1 node measures temp, 1 node measures acceleration, laptop collects measurements and sends to node 3, which controls the color of a fancy acrylic CHARIoT sign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fancy pedestals for the nodes, mechanical prototypes to show how they connect together, and a poster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Affiliates’ Day? 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 rotWithShape="1">
          <a:blip r:embed="rId3">
            <a:alphaModFix/>
          </a:blip>
          <a:srcRect b="0" l="10911" r="23398" t="0"/>
          <a:stretch/>
        </p:blipFill>
        <p:spPr>
          <a:xfrm>
            <a:off x="5211575" y="1364550"/>
            <a:ext cx="3427875" cy="2935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 Items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 Items	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Continue to work on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Begin assembly this weekend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Prepare for Prototype #3 design in parallel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Finalize Cycle 3 and Demo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Decide down the line between paper or competition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Miscellaneous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