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4d54d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4d54d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3202f2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3202f2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3202f2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3202f2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3202f2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3202f2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3202f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3202f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34d54d70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34d54d70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3202f2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3202f2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d.teamgantt.com/gantt/schedule/?ids=1311194#&amp;ids=1311194&amp;user=&amp;custom=&amp;company=&amp;hide_completed=false&amp;date_filter=&amp;color_filter=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2/6/19  Meeting Update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MacroFab = PROBLEMS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Progress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Next steps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Miscellaneous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976" y="762725"/>
            <a:ext cx="4824076" cy="3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#2 PCB Design - Complete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561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Processor &amp; Comms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design review with Erik - Wed night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changes/updates - Thurs &amp; Fri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off parts at Macrofab - Fri (big mix-up here)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yesterday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problem: showing rotated part placement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Emailed Erik for advice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delivery: Feb. 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Power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Attempted to order yesterday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BGA component (fuel gauge) does not fulfill DRC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Emailed Erik for help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like we will have to choose a different component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726" y="1144125"/>
            <a:ext cx="3051874" cy="38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Comms Code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on this code has stalled due to work on PCB design. Now that the PCBs have been ordered (sort of), I can focus on this a lot more.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sifting through the TI example code to get what we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working on how best to receive the data (e.g. phone UART app?)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 Code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barebones “closed loop” working (no dust sensor, simply connect Tx and Rx pins on MSP and read Rx Buffer)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 with dust sensor  not working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seeing Tx line on sensor getting pulled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issues: baud rate (2400) mismatch?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Priority: Fix power board BGA issue - Brady, Rachel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Priority: Rollout second comms board (different antenna) - Robby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 on comms code - Nathaniel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 on particulate/UART code - Robyn, Rachel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 on fuel </a:t>
            </a:r>
            <a:r>
              <a:rPr lang="en"/>
              <a:t>gauge</a:t>
            </a:r>
            <a:r>
              <a:rPr lang="en"/>
              <a:t> code - Brady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Scheduling and prepping for meeting next week with sponsors to decide future design directions - Jennifer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Competition not available for submission until March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Gantt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