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4d54d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4d54d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34d54d70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34d54d70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f2954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f2954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f29541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f2954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3202f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3202f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5111b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5111b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b473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8b473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3/20/19  Progress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Afraid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(because Showcase is 3 weeks away)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Progress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Next steps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Miscellaneous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#3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Prototype #3 Completed &amp; Ordered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problems with Macrofab (yay!)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$1,996.86 total for 10 of each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ready on 3/28 (a week from tomorrow)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Will only use for Showcase if it works right off the bat.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#2	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Individual boards tested and 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board charges battery &amp; provides voltages to the header off-board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Comms board connects and transmits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Processor board activates the temp/hum sensor and gets good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Dust sensor works but data is hard to verify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dropping this for now since it will not be part of our Showcase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Corporate Affiliate’s Day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Registered for poster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Registered as attendees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Poster draft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much focus should we place on this?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	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Prototype #2: Connect the boards &amp; test them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work on integrating code to support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solder more boards for easier group work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Affiliate’s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Poster (see draft)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Polo’s - pick up next Thursday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