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2f6630f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2f6630f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2f6630f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2f6630f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2f6630f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2f6630f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2f6630f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2f6630f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52f6630f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52f6630f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2f6630f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52f6630f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docs.google.com/spreadsheets/d/1nae2F4b9vBfwf-sRggM2fhgTXC-pPstYq0Q42N1bM4I/edit#gid=105607475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presentation/d/1dFGuDZs2soM2X3QRh9yeV-sZfJ3Tdtb4yt2nVHwspMQ/edit#slide=id.p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Meeting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3/27/19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Takin’ care of business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Agenda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Cycle </a:t>
            </a:r>
            <a:r>
              <a:rPr lang="en" sz="2400"/>
              <a:t>4/5</a:t>
            </a:r>
            <a:r>
              <a:rPr lang="en" sz="2400"/>
              <a:t> and Final Objectives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Prototypes 2 and 3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Affiliate’s Day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Showcase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Beyond showcase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</a:t>
            </a:r>
            <a:r>
              <a:rPr lang="en"/>
              <a:t>4/5 and Final Objectives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350"/>
            <a:ext cx="8676051" cy="24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64700"/>
            <a:ext cx="5480200" cy="17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5774600" y="3471075"/>
            <a:ext cx="2997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Product Development Worksheet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319625" y="202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Prototypes 2 and 3</a:t>
            </a:r>
            <a:endParaRPr sz="36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29525" y="983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Prototype 3 was picked up yesterday!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It’s beautiful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Working on code for prototype 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Soldering components onto prototype 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Assuming the code works on prototype 2, we’ll transition to prototype 3</a:t>
            </a:r>
            <a:endParaRPr sz="14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238" y="2471300"/>
            <a:ext cx="4711526" cy="24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Affiliate’s Day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016375"/>
            <a:ext cx="70389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Poster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Poster is finished except for: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Updating picture to show Prototype #3 (or at least a flipped power board)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Calculating how often we can TX based on charging current in different conditions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Demo: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Comms board transmitting fixed data to app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Have Prototype #3 out for people to see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We can add more if time allows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Showcase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116150"/>
            <a:ext cx="70389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Demo (Rachel is prepping this stuff):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Acrylic sign of our logo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Small stands to put the active demo nodes 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Poster: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Probably the same as for Affiliate’s Day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Maybe a bit less technical?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Still need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Working data line from MSP to COMMS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Accelerometer code for Prototype #3 (assuming the boards are good)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Showcase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116150"/>
            <a:ext cx="70389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External Competition Submission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Open for submission March-June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TI Writeup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Because they gave us free stuff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Final Presentation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Only to you?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Documentation?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Sponsor Meeting?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Other?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