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13343a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13343a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13343a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13343a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13343a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13343a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113343a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113343a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13343a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113343a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113343a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113343a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hackster.io/bgt1/chariot-chip-arrangement-for-internet-of-things-586ef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 4/17/19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Operation Showcase: Complete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Casualties: 0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Showcase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James Dyson Design Competition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only competition that sucks and is proud of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Design Review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Sponsor Meeting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Documentation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Showcase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“Are you proud of us? Cause that’s literally all I care about now.”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Brady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 worked rather well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few hiccups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Signals seemed to have more issues in busy Tudor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 “fixed points” in the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Could be a side effect signal weakness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didn’t win, but to be fair, the Intel/Sensorfield judges didn’t judge us, but HCC did???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Dyson Design Competition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registered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</a:t>
            </a:r>
            <a:r>
              <a:rPr b="1" i="1" lang="en"/>
              <a:t>tried to </a:t>
            </a:r>
            <a:r>
              <a:rPr b="1" i="1" lang="en"/>
              <a:t>submit</a:t>
            </a:r>
            <a:r>
              <a:rPr lang="en"/>
              <a:t> an entry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we wait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Design Review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Scheduled for April 23rd, 11 am, OEDK B05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 there or be square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use the poster and our demo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Gotta finish soldering, but we have 10, so one for each of us, the sponsors, and Gary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I officially call you Gary now?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working on the presentation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Questions for Gary about FDR?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Sponsor Meeting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Waiting for a response, but the sponsor meeting will take place next Friday or Saturday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 has seen what we’ve done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am under the impression that even though he had ambitious goals for the project, he is rather impressed by our aggressive design, and aggressive it 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are your thoughts on the “future” of this project?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Brady has thoughts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Others might too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What documentation do we need to do?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is it due?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do you want the ethics write-up, and is there a copy of the presentation floating around somewhere?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Brady is finished with the TI Hackster.io post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https://www.hackster.io/bgt1/chariot-chip-arrangement-for-internet-of-things-586ef7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