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2f6630f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2f6630f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dc32b4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dc32b4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Msp430, comms chip was working at affiliates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accel tonight at working meeting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dc32b4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dc32b4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Soldered one version of the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Nathaniel, Robby did comms board test, range test on one board revealed that one’s bad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Moved on with a different 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Power- solar cells arrived, so need to test those this week (Rachel)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configs, 66% as good and 75% as good as what we were using originally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dc32b4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dc32b4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nodes- issues are wakeup time to tx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Transmit battery state?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nodes around Tudor fieldhouse- demo range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7a2fa5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7a2fa5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job Nathaniel!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57a2fa5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57a2fa5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 points-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 talk to Tracy Volz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GW has office hours between now and showcase each night 10-midnight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Power questions: prep answers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Connect to application- how the nodes can be used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is it going to be used?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IoT, beyond state of the art (cannot buy this elsewhere)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“Characterize the hell” out of your power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Power- do worst-case analysis (ie not receiving more light in a hurricane, how long would it be able to tx 1time/hr)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Get ambient light reading (just sitting on a table in a room not right under a lightbulb)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Icons to make the chart more visual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5dc32b4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5dc32b4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attire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presentation/d/1dFGuDZs2soM2X3QRh9yeV-sZfJ3Tdtb4yt2nVHwspMQ/edit#slide=id.p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Meeting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4/3/19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Let’s get down to </a:t>
            </a:r>
            <a:r>
              <a:rPr lang="en" sz="1800"/>
              <a:t>business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Agenda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Progress on code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Prototype #3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Showcase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on code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Working interface between MSP430 and comms chip </a:t>
            </a:r>
            <a:r>
              <a:rPr b="1" lang="en" sz="1800">
                <a:solidFill>
                  <a:srgbClr val="6AA84F"/>
                </a:solidFill>
              </a:rPr>
              <a:t>✓</a:t>
            </a:r>
            <a:endParaRPr b="1" sz="1800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</a:rPr>
              <a:t>Found C driver for accelerometer → working on understanding and integrating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#3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Soldered one version </a:t>
            </a:r>
            <a:r>
              <a:rPr b="1" lang="en" sz="1800">
                <a:solidFill>
                  <a:srgbClr val="6AA84F"/>
                </a:solidFill>
              </a:rPr>
              <a:t>✓</a:t>
            </a:r>
            <a:endParaRPr b="1" sz="1800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</a:rPr>
              <a:t>Tested Sensor Board</a:t>
            </a:r>
            <a:r>
              <a:rPr lang="en" sz="1800"/>
              <a:t> </a:t>
            </a:r>
            <a:r>
              <a:rPr b="1"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</a:rPr>
              <a:t>Tested Comms Board (first board tested was bad, second board seemed to work fine)</a:t>
            </a:r>
            <a:r>
              <a:rPr lang="en" sz="1800"/>
              <a:t> </a:t>
            </a:r>
            <a:r>
              <a:rPr b="1"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</a:rPr>
              <a:t>Tested Power Board - Had to wait on solar cells, planning to test today or tomorrow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92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Showcase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733650"/>
            <a:ext cx="70389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CHARIoT sign finished</a:t>
            </a:r>
            <a:r>
              <a:rPr lang="en" sz="1800"/>
              <a:t> </a:t>
            </a:r>
            <a:r>
              <a:rPr b="1" lang="en" sz="1800">
                <a:solidFill>
                  <a:srgbClr val="6AA84F"/>
                </a:solidFill>
              </a:rPr>
              <a:t>✓</a:t>
            </a:r>
            <a:endParaRPr b="1" sz="1800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</a:rPr>
              <a:t>Update </a:t>
            </a: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Poster</a:t>
            </a:r>
            <a:r>
              <a:rPr lang="en" sz="1800">
                <a:solidFill>
                  <a:srgbClr val="FFFFFF"/>
                </a:solidFill>
              </a:rPr>
              <a:t>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</a:rPr>
              <a:t>Demo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 sz="1800">
                <a:solidFill>
                  <a:srgbClr val="FFFFFF"/>
                </a:solidFill>
              </a:rPr>
              <a:t>1+ node measures temperature </a:t>
            </a:r>
            <a:r>
              <a:rPr b="1"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Heat gun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 sz="1800">
                <a:solidFill>
                  <a:srgbClr val="FFFFFF"/>
                </a:solidFill>
              </a:rPr>
              <a:t>1 node measures acceleration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Punch a bag with node inside?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 sz="1800">
                <a:solidFill>
                  <a:srgbClr val="FFFFFF"/>
                </a:solidFill>
              </a:rPr>
              <a:t>1 node (no power board) controlling LEDs of CHARIoT sign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“Adjustable” light sequence controlled by tablet app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“Auto” mode gets temperature data from tablet and reacts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 sz="1800">
                <a:solidFill>
                  <a:srgbClr val="FFFFFF"/>
                </a:solidFill>
              </a:rPr>
              <a:t>Discuss: Have tablet report state of battery to show dynamic power control?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625" y="393650"/>
            <a:ext cx="3267149" cy="435619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>
            <p:ph type="title"/>
          </p:nvPr>
        </p:nvSpPr>
        <p:spPr>
          <a:xfrm>
            <a:off x="1127500" y="393750"/>
            <a:ext cx="25233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152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Showcase Continued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684200"/>
            <a:ext cx="7533000" cy="4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❖"/>
            </a:pPr>
            <a:r>
              <a:rPr lang="en" sz="1800">
                <a:solidFill>
                  <a:srgbClr val="FFFFFF"/>
                </a:solidFill>
              </a:rPr>
              <a:t>Hoping to have demo finalized and ready to go by Sunday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</a:rPr>
              <a:t>Print poster, practice talking, plan outfits, and breathing heavily from then til showcase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</a:rPr>
              <a:t>After showcase: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 sz="1800">
                <a:solidFill>
                  <a:srgbClr val="FFFFFF"/>
                </a:solidFill>
              </a:rPr>
              <a:t>Cry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 sz="1800">
                <a:solidFill>
                  <a:srgbClr val="FFFFFF"/>
                </a:solidFill>
              </a:rPr>
              <a:t>Celebrate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 sz="1800">
                <a:solidFill>
                  <a:srgbClr val="FFFFFF"/>
                </a:solidFill>
              </a:rPr>
              <a:t>Drink booze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 sz="1800">
                <a:solidFill>
                  <a:srgbClr val="FFFFFF"/>
                </a:solidFill>
              </a:rPr>
              <a:t>Documentation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</a:rPr>
              <a:t>Talking points brainstorming: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 sz="1800">
                <a:solidFill>
                  <a:srgbClr val="FFFFFF"/>
                </a:solidFill>
              </a:rPr>
              <a:t>Prepare answers for power questions: important part of project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 sz="1800">
                <a:solidFill>
                  <a:srgbClr val="FFFFFF"/>
                </a:solidFill>
              </a:rPr>
              <a:t>Connect to application a little more: probably why Axon won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 sz="1800">
                <a:solidFill>
                  <a:srgbClr val="FFFFFF"/>
                </a:solidFill>
              </a:rPr>
              <a:t>Focus less on future plans, more on what makes our project cool 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116150"/>
            <a:ext cx="7038900" cy="3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Signed up for final review slot </a:t>
            </a:r>
            <a:r>
              <a:rPr b="1" lang="en" sz="1800">
                <a:solidFill>
                  <a:srgbClr val="6AA84F"/>
                </a:solidFill>
              </a:rPr>
              <a:t>✓</a:t>
            </a:r>
            <a:endParaRPr b="1" sz="1800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</a:rPr>
              <a:t>What needs to happen before Sunday night: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Temperature node working </a:t>
            </a:r>
            <a:r>
              <a:rPr b="1"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 sz="1800">
                <a:solidFill>
                  <a:srgbClr val="FFFFFF"/>
                </a:solidFill>
              </a:rPr>
              <a:t>Accelerometer node working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LED control node working </a:t>
            </a:r>
            <a:r>
              <a:rPr b="1" lang="en" sz="1800">
                <a:solidFill>
                  <a:srgbClr val="6AA84F"/>
                </a:solidFill>
              </a:rPr>
              <a:t>✓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App finalized </a:t>
            </a:r>
            <a:r>
              <a:rPr b="1" lang="en" sz="1800">
                <a:solidFill>
                  <a:srgbClr val="6AA84F"/>
                </a:solidFill>
              </a:rPr>
              <a:t>✓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 sz="1800">
                <a:solidFill>
                  <a:srgbClr val="FFFFFF"/>
                </a:solidFill>
              </a:rPr>
              <a:t>Fuel gauge somehow measuring battery status</a:t>
            </a:r>
            <a:r>
              <a:rPr b="1" lang="en" sz="1800">
                <a:solidFill>
                  <a:srgbClr val="FFFF00"/>
                </a:solidFill>
              </a:rPr>
              <a:t>✓</a:t>
            </a:r>
            <a:endParaRPr sz="1800"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 sz="1800">
                <a:solidFill>
                  <a:srgbClr val="FFFFFF"/>
                </a:solidFill>
              </a:rPr>
              <a:t>Power board tested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 sz="1800">
                <a:solidFill>
                  <a:srgbClr val="FFFFFF"/>
                </a:solidFill>
              </a:rPr>
              <a:t>Finalize what stays in demo and poster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 sz="1800">
                <a:solidFill>
                  <a:srgbClr val="FFFFFF"/>
                </a:solidFill>
              </a:rPr>
              <a:t>“Uniform” decided upon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I’m just saying, some teams have matching outfits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