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22" Type="http://schemas.openxmlformats.org/officeDocument/2006/relationships/font" Target="fonts/MavenPro-bold.fntdata"/><Relationship Id="rId10" Type="http://schemas.openxmlformats.org/officeDocument/2006/relationships/slide" Target="slides/slide5.xml"/><Relationship Id="rId21" Type="http://schemas.openxmlformats.org/officeDocument/2006/relationships/font" Target="fonts/MavenPr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64d670b8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64d670b8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64d670b84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64d670b84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112ef05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112ef05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6112ef053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6112ef053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61194d005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61194d005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61194d005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61194d005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64d670b84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64d670b84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place this before or after user stories?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this what you’ve done so far?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Yeah, I don’t have a demo as none of the server side is done so I just want to show off my UI and check if it’s good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Yep sure we’ll put it after ur slide for user stories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Cheers, be there soon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you soon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6118624df1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6118624df1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62a18098a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62a18098a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64cb58725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64cb58725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Tactical Management System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9 - Client Meeting 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2"/>
          <p:cNvSpPr txBox="1"/>
          <p:nvPr>
            <p:ph idx="4294967295" type="title"/>
          </p:nvPr>
        </p:nvSpPr>
        <p:spPr>
          <a:xfrm>
            <a:off x="326650" y="102475"/>
            <a:ext cx="7030500" cy="5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~ </a:t>
            </a:r>
            <a:r>
              <a:rPr b="0" lang="en" sz="1800"/>
              <a:t>Admin Dashboard Mockups</a:t>
            </a:r>
            <a:endParaRPr b="0" sz="1800"/>
          </a:p>
        </p:txBody>
      </p:sp>
      <p:pic>
        <p:nvPicPr>
          <p:cNvPr id="334" name="Google Shape;334;p22"/>
          <p:cNvPicPr preferRelativeResize="0"/>
          <p:nvPr/>
        </p:nvPicPr>
        <p:blipFill rotWithShape="1">
          <a:blip r:embed="rId3">
            <a:alphaModFix/>
          </a:blip>
          <a:srcRect b="13807" l="4960" r="3681" t="0"/>
          <a:stretch/>
        </p:blipFill>
        <p:spPr>
          <a:xfrm>
            <a:off x="442100" y="543225"/>
            <a:ext cx="7030499" cy="4535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3"/>
          <p:cNvSpPr txBox="1"/>
          <p:nvPr>
            <p:ph idx="4294967295" type="title"/>
          </p:nvPr>
        </p:nvSpPr>
        <p:spPr>
          <a:xfrm>
            <a:off x="326650" y="102475"/>
            <a:ext cx="7030500" cy="5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~ Admin Dashboard Mockups</a:t>
            </a:r>
            <a:endParaRPr b="0" sz="1800"/>
          </a:p>
        </p:txBody>
      </p:sp>
      <p:pic>
        <p:nvPicPr>
          <p:cNvPr id="340" name="Google Shape;340;p23"/>
          <p:cNvPicPr preferRelativeResize="0"/>
          <p:nvPr/>
        </p:nvPicPr>
        <p:blipFill rotWithShape="1">
          <a:blip r:embed="rId3">
            <a:alphaModFix/>
          </a:blip>
          <a:srcRect b="13621" l="5806" r="3614" t="0"/>
          <a:stretch/>
        </p:blipFill>
        <p:spPr>
          <a:xfrm>
            <a:off x="485250" y="496675"/>
            <a:ext cx="7030499" cy="45837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7509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have implemented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15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Manual tracks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Settings module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Track replay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Refactored code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5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 - Jared 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110425" y="1582500"/>
            <a:ext cx="7224000" cy="31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 a user of the system, I want to be able to manually add stable track to the map by clicking a button on the map, so that I can mark points of interest for myself and/or others. </a:t>
            </a:r>
            <a:r>
              <a:rPr b="1"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(Complete)(2)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 a user of the system, I want manual tracks to be coloured according to the military guidelines, so that I am able to differentiate between live and manual tracks. </a:t>
            </a:r>
            <a:r>
              <a:rPr b="1"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(Complete)(1)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 a user of the system, I want manual tracks that have been added by other users to also be reflected on my screen, so that our work can be synchronised. </a:t>
            </a:r>
            <a:r>
              <a:rPr b="1"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(Complete)(1)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 a user of the system, I want other users to be able to see manual tracks that I have inserted, so that our work can be synchronised. </a:t>
            </a:r>
            <a:r>
              <a:rPr b="1"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(Complete)(1)</a:t>
            </a:r>
            <a:endParaRPr b="1"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 a user of the system, I want to be able to delete manual tracks by clicking a button on the track table, so that I can remove unused tracks and clear up space on the map. </a:t>
            </a:r>
            <a:r>
              <a:rPr b="1"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(Complete)(3)</a:t>
            </a:r>
            <a:endParaRPr b="1"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 - Jennifer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078625" y="1273950"/>
            <a:ext cx="7570500" cy="33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3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 a user of the system, I want to be able to save customised layouts of the FTMS interface to my account, so that I can load my preferred layout the next time I log in. </a:t>
            </a:r>
            <a:r>
              <a:rPr b="1"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(Complete)(4)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 a user of the system, I want to be able to select and load a layout 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of my choice 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of the FTMS interface, so that I am able to work with my preferred layout. </a:t>
            </a:r>
            <a:r>
              <a:rPr b="1"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(Complete)(5)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 a user of the system, I want to be able to turn on a colourblind mode in the settings module, so that I am able to differentiate between the different coloured tracks and alerts if I am colourblind. </a:t>
            </a:r>
            <a:r>
              <a:rPr b="1"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(Complete)(2)</a:t>
            </a:r>
            <a:endParaRPr b="1"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 a user of the system, I want to be able to turn audio notifications on and off for alerts and messages, so that I am able to hear when a new alert or message has come through. </a:t>
            </a:r>
            <a:r>
              <a:rPr b="1"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(Complete)(1)</a:t>
            </a:r>
            <a:endParaRPr b="1"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 a user of the system, I want to be able to switch between dark and light interface themes in the settings module, so that I can work with my preferred interface. </a:t>
            </a:r>
            <a:r>
              <a:rPr b="1"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(Complete)(2) </a:t>
            </a:r>
            <a:endParaRPr b="1"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 a user of the system, I want to be able to adjust track icon sizing in the settings module, so that I can make changes to track icons according to my preferences. </a:t>
            </a:r>
            <a:r>
              <a:rPr b="1"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(Complete)(1)</a:t>
            </a:r>
            <a:endParaRPr b="1"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idx="1" type="body"/>
          </p:nvPr>
        </p:nvSpPr>
        <p:spPr>
          <a:xfrm>
            <a:off x="1085150" y="1444000"/>
            <a:ext cx="7401600" cy="27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 a user of the system, I want to be able to playback previously-shown tracks so that I may review past events. </a:t>
            </a:r>
            <a:r>
              <a:rPr b="1"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(In Progress)(5)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 a user of the system, I want to control track replay from a track replay module, so that it does not interfere with other parts of the system. </a:t>
            </a:r>
            <a:r>
              <a:rPr b="1"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(Complete)(1)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 a user of the system, I want to be able to specify a start and end time for the track replay mode. </a:t>
            </a:r>
            <a:r>
              <a:rPr b="1"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(Complete)(2)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 a user of the system, I want to be able to switch between live tracks and track replay through the use of a slider. </a:t>
            </a:r>
            <a:r>
              <a:rPr b="1"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(In Progress)(3)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 a user of the system, I want to be able to play, pause and rewind the replay of the tracks. </a:t>
            </a:r>
            <a:r>
              <a:rPr b="1"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(In Progress)(3)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 a user of the system, I want to be able to use a scrub bar (scrubber/seek bar) to change the point in time I am viewing in the track replay, so that I have a familiar interface I can use. </a:t>
            </a:r>
            <a:r>
              <a:rPr b="1"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(In Progress)(1)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7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 - Christian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0600" y="788700"/>
            <a:ext cx="4039525" cy="281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5275" y="788700"/>
            <a:ext cx="4039524" cy="2811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5275" y="3852599"/>
            <a:ext cx="8193326" cy="74217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18"/>
          <p:cNvSpPr txBox="1"/>
          <p:nvPr/>
        </p:nvSpPr>
        <p:spPr>
          <a:xfrm>
            <a:off x="789825" y="926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Replay UI</a:t>
            </a:r>
            <a:endParaRPr b="1" sz="28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>
            <p:ph type="title"/>
          </p:nvPr>
        </p:nvSpPr>
        <p:spPr>
          <a:xfrm>
            <a:off x="1303800" y="6747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will work on next sprint</a:t>
            </a:r>
            <a:endParaRPr/>
          </a:p>
        </p:txBody>
      </p:sp>
      <p:sp>
        <p:nvSpPr>
          <p:cNvPr id="316" name="Google Shape;316;p19"/>
          <p:cNvSpPr txBox="1"/>
          <p:nvPr>
            <p:ph idx="1" type="body"/>
          </p:nvPr>
        </p:nvSpPr>
        <p:spPr>
          <a:xfrm>
            <a:off x="1199250" y="1582500"/>
            <a:ext cx="7135200" cy="28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3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 a user of the system, I want changes I make to my settings to be saved to my account, so that I do not have to reconfigure my settings each time I log in. </a:t>
            </a:r>
            <a:r>
              <a:rPr b="1"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(3)</a:t>
            </a:r>
            <a:endParaRPr b="1"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 a user of the system, I want my saved settings to be automatically loaded the next time I log in, so that I am able to work with my preferred settings. </a:t>
            </a:r>
            <a:r>
              <a:rPr b="1"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(3) </a:t>
            </a:r>
            <a:endParaRPr b="1"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 a user of the system, I want to be able to focus the map on ownship so that I can keep track of my surroundings as it moves. </a:t>
            </a:r>
            <a:r>
              <a:rPr b="1"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(3)</a:t>
            </a:r>
            <a:endParaRPr b="1"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 a user of the system, I want to have a button to toggle in and out of the map’s ownship focus, so that I can look around the map freely when I need to.</a:t>
            </a:r>
            <a:r>
              <a:rPr b="1"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(3)</a:t>
            </a:r>
            <a:endParaRPr b="1"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 a user of the system, I want to be able to see the current zoom level of my map, so that I can see how far in or out the map is zoomed. </a:t>
            </a:r>
            <a:r>
              <a:rPr b="1"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(2)</a:t>
            </a:r>
            <a:endParaRPr b="1"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/>
          <p:nvPr>
            <p:ph type="title"/>
          </p:nvPr>
        </p:nvSpPr>
        <p:spPr>
          <a:xfrm>
            <a:off x="1303800" y="6747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will work on next sprint</a:t>
            </a:r>
            <a:endParaRPr/>
          </a:p>
        </p:txBody>
      </p:sp>
      <p:sp>
        <p:nvSpPr>
          <p:cNvPr id="322" name="Google Shape;322;p20"/>
          <p:cNvSpPr txBox="1"/>
          <p:nvPr>
            <p:ph idx="1" type="body"/>
          </p:nvPr>
        </p:nvSpPr>
        <p:spPr>
          <a:xfrm>
            <a:off x="1199250" y="1581250"/>
            <a:ext cx="7135200" cy="29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3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 an administrator of the system, I want to be redirected to a dashboard when I login with the correct credentials, so that I may carry out my admin activities. </a:t>
            </a:r>
            <a:r>
              <a:rPr b="1"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(3)</a:t>
            </a:r>
            <a:endParaRPr b="1"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As an administrator of the system, I want to be able to register users to the system via an admin dashboard, so that they are able to access the system with the correct privileges. </a:t>
            </a:r>
            <a:r>
              <a:rPr b="1"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(3)</a:t>
            </a:r>
            <a:endParaRPr b="1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As an administrator of the system, I want to be able to create user roles and decide which modules they are able to access via an admin dashboard. </a:t>
            </a:r>
            <a:r>
              <a:rPr b="1"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(4)</a:t>
            </a:r>
            <a:endParaRPr b="1"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As an administrator of the system, I want to be able to change which modules existing user roles can have access to via an admin dashboard. </a:t>
            </a:r>
            <a:r>
              <a:rPr b="1"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(4)</a:t>
            </a:r>
            <a:endParaRPr b="1"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As an administrator of the system, I want to be able to view a table of all users of the system and their details (username, role, last active, ip address). </a:t>
            </a:r>
            <a:r>
              <a:rPr b="1"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(3)</a:t>
            </a:r>
            <a:endParaRPr b="1"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1"/>
          <p:cNvSpPr txBox="1"/>
          <p:nvPr>
            <p:ph idx="1" type="body"/>
          </p:nvPr>
        </p:nvSpPr>
        <p:spPr>
          <a:xfrm>
            <a:off x="1074900" y="1554600"/>
            <a:ext cx="7259400" cy="29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30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As an administrator of the system, I want to see tallies of the total number of users, firing officers, warfare officers, and tracking supervisors on the admin dashboard. </a:t>
            </a:r>
            <a:r>
              <a:rPr b="1"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(3)</a:t>
            </a:r>
            <a:endParaRPr b="1"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As an administrator of the system, I want changes I make to a user’s privileges to be reflected on the user’s FTMS interface window, so that our work can be synchronised. </a:t>
            </a:r>
            <a:r>
              <a:rPr b="1"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(2)</a:t>
            </a:r>
            <a:endParaRPr b="1"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21"/>
          <p:cNvSpPr txBox="1"/>
          <p:nvPr>
            <p:ph type="title"/>
          </p:nvPr>
        </p:nvSpPr>
        <p:spPr>
          <a:xfrm>
            <a:off x="1303800" y="6747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will work on next sprint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