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12ef0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12ef0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f59b8e8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f59b8e8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112ef05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112ef05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1194d00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1194d00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1194d00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1194d00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Tactical Management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11 - Client Meeting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 since last sprint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837650"/>
            <a:ext cx="70305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Ingenuity poster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Saving default settings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FlightFeed tool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Replay track module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Refactored code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550" y="0"/>
            <a:ext cx="36595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674775"/>
            <a:ext cx="7030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- Jared  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034225" y="1430100"/>
            <a:ext cx="72240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see live flight data appear as tracks on the system, so that I can practice using the system’s features with a realistic data source. </a:t>
            </a: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(Complete) (3)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flight updates to occur at most every 10 seconds, so that tracks are moving at a reasonable rate. </a:t>
            </a: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(Complete) (2)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an administrator of the system, I want to be able to adjust the area that flight data is reported from so that I can test how the system performs with different levels of traffic. </a:t>
            </a: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(Complete) (2)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adjust which ID represents ownship so that, if needed, I can change the ownship to a more active track for demonstration purposes.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(2)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click a button that scrolls the track table to the selected track, so that I do not have to scroll through the table and find the track manually.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(2)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- Jennifer 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021600" y="1403575"/>
            <a:ext cx="7030500" cy="32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 a user of the system, I want changes I make to my settings to be saved to my account, so that I do not have to reconfigure my settings each time I log in. </a:t>
            </a: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(Complete)(2)</a:t>
            </a:r>
            <a:endParaRPr b="1" sz="1200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 a user of the system, I want my saved settings to be automatically loaded the next time I log in, so that I am able to work with my preferred settings.</a:t>
            </a: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(Complete)(3)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have the option to save a default layout to my account, so that my preferred layout is set up each time I log in.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(Complete)(4)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have a recommended layout available to load, so that I will always be able to work with an efficient interface layout. </a:t>
            </a: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(Complete)(1)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focus the map on ownship so that I can keep track of my surroundings as it moves. </a:t>
            </a: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(Complete)(2)</a:t>
            </a:r>
            <a:endParaRPr b="1" sz="1200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have a button to toggle in and out of the map’s ownship focus, so that I can look around the map freely when I need to.</a:t>
            </a: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(Complete)(1)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085150" y="1444000"/>
            <a:ext cx="74016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playback previously-shown tracks so that I may review past events.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(Complete)(5)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control track replay from a track replay module, so that it does not interfere with other parts of the system.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(Complete)(1)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specify a start and end time for the track replay mode.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(Complete)(2)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switch between live tracks and track replay through the use of a slider.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(Complete)(3)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play, pause and rewind the replay of the tracks.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(Complete)(3)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use a scrub bar (scrubber/seek bar) to change the point in time I am viewing in the track replay, so that I have a familiar interface I can use.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(Complete)(1)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- Christian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