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51aadc6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51aadc6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f51aadc6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f51aadc6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8fe257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f8fe257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f51aadc6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f51aadc6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f8fe257a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f8fe257a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Tactical Management System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3 - Client Meeting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Semester 1 Recap: Prototype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290600" y="1853825"/>
            <a:ext cx="2562600" cy="30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Map module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Track table module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Track classification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Messaging module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Kafka streams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650" y="1853850"/>
            <a:ext cx="5349251" cy="304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Semester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3259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Login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Alerts from Kafka stream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Header bar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Ownship focus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Offline maps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Manual track adding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671025" y="2078875"/>
            <a:ext cx="3259500" cy="23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Track playback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Alerts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Weapon firing module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Weapon authorisation module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Authorisation approval module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Save window layout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Stretch Goals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/>
              <a:t>User settings (light/dark themes)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/>
              <a:t>Accessibility (colourblind mode)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Next Meeting...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5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Login system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u="sng"/>
              <a:t>User Story:</a:t>
            </a:r>
            <a:r>
              <a:rPr lang="en"/>
              <a:t> As an operator of the system, I only want to be able to access modules that are relevant to my role, so that I don’t do anything that I am not authorised to do.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Header bar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u="sng"/>
              <a:t>User Story</a:t>
            </a:r>
            <a:r>
              <a:rPr lang="en"/>
              <a:t>: As an operator of the system, I want a logout button in the header bar, so that I am able to logout of the system easily.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alert stream to Kafka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u="sng"/>
              <a:t>User Story:</a:t>
            </a:r>
            <a:r>
              <a:rPr lang="en"/>
              <a:t> As an operator of the system, I want to quickly notice new alerts so that I can promptly respond to them.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7650" y="59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Minutes 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1125425"/>
            <a:ext cx="7688700" cy="4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What they want: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Gonna send json with alerts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Use existing technologies for login system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Header bar will have different functionalities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Logging in is a role based access control - more difficult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Logging out easily? More specific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Time out after a certain period of inactivity for security purposes. Turn it off (stretch goals)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Alerts - quickly? How? Research into an intuitive and effective manner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When you define user stories - allocate points based on how much effort u think it takes/requires to be implemented. 1-5.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Elaborate and break it down - be specific. If it is simple, is it worth it?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Alerts - multiple stories to implement what’s there. Can split more in some cases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Architectural things behind the system.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Stories are presented as user focus. Architectural design should be behind the scene - missing from last semester. Needs to be fixed and design it properly.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Offline maps - low quality. Still supports common formats, doesn’t look fantastic is not a big deal.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Which ones to approach first: alerts, - having it highlighted until acknowledged eg clicking it. Manual track adding is a big part, should support ownship focus but also snapping it and out of the modes.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Fixing things to further define user stories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Document user stories in wiki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Maintain github repository and organise the tasks - trebel? Linkhub? Define backlog items, allocate whos responsible for which task,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Questions - ask them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Testing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Ask for feedback from user stories on slack\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Scrum master and PO: up to u, switch it up (scrum master)  clients r esesentially the PO. </a:t>
            </a:r>
            <a:endParaRPr sz="9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