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12ef0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112ef0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112ef05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112ef05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1194d00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1194d00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1194d00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1194d00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118624df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118624df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2a18098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2a18098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2a18098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2a18098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Tactical Management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7 - Client Meeting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implemented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Alerts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Approval authorisation module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Synchronisation</a:t>
            </a:r>
            <a:r>
              <a:rPr lang="en" sz="1400"/>
              <a:t> across multiple users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Refactored code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1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34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alerts to be shown in a list in the alerts module and shown in a bright colour, so that I will notice them as soon as they come in.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alerts to be coloured according to their severity, so that I can easily identify their severity.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when I click on an alert, I want the colour of the alert to become dull, so that I am able to discern between alerts that I have and have not yet acknowledged.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the list of alerts to be displayed in reverse chronological order, so that I can view the newest alerts at the top of the list.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when the alerts module is resized, I want the most recent alerts to be shown at the top, so that they are always visible.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2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383225"/>
            <a:ext cx="7030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a checkbox that filters out unacknowledged alerts and allows me to remove acknowledged alerts, so that I can remove unnecessary alerts.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Warfare Officer, I want to be notified by a textual notification appearing in the authorisation approval module when another user has requested permission to fire a weapon against a track, so that I can consider their request.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Warfare Officer, I want to be able to approve or deny a weapon firing request by clicking a ‘✓’ or ‘✕’ button, so that I may approve or deny the request.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Firing Officer, I want to be able to request permission to fire a weapon against a selected track by clicking on a track and selecting the desired weapons via a weapon authorisation module, so that I may fire a weapon(s) if needed.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Firing Officer, I want to be notified by a textual notification appearing in the authorisation approval module when I have been approved or denied to fire a selected weapon.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444000"/>
            <a:ext cx="70305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Firing Officer, I want the weapons that I requested permission to fire via the weapon authorisation module to be enabled in the weapon firing module, so that I can fire those weapons once I get approval.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(Completed)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Firing Officer, once a weapon authorisation request has been approved, I want to be able to fire the weapon(s) by clicking a ‘fire’ button in the weapon firing module.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Firing Officer, I want to be able to delete weapon authorisation requests that have been denied, so that I can remove denied requests and clear space in the authorisation approval module.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(In Progress)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see changes made to tracks by other users reflected on my own interface, so that our work can be synchronised.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Track Supervisor, I want the changes I make to tracks to be shown to other users, so that our work can be synchronised.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674775"/>
            <a:ext cx="70305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work on next sprint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199250" y="1403575"/>
            <a:ext cx="7135200" cy="28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manually add stable tracks to the map by right-clicking on the map, so that I can mark points of interest for myself and/or others.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manually add tracks that move by right-clicking on the map, so that I can make predictions about a track's course of collision.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manual tracks to be coloured according to the military guidelines, so that I am able to differentiate between live and manual tracks.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manual tracks that have been added by other users to also be reflected on my screen, so that our work can be synchronised.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other users to be able to see manual tracks that I have inserted, so that our work can be synchronised.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delete manual tracks by clicking a button on the track table, so that I can remove unused tracks and clear up space on the map. 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work on next sprint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199250" y="1534225"/>
            <a:ext cx="7135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playback previously-shown tracks so that I may review past events.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control track replay from a track replay module, so that it does not interfere with other parts of the system.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specify a start and end time for the track replay mode.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switch between live tracks and track replay through the use of a slider.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play, pause and rewind the replay of the tracks.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work on next sprint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199250" y="1534225"/>
            <a:ext cx="7135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use a scrub bar (scrubber/seek bar) to change the point in time I am viewing in the track replay, so that I have a familiar interface I can use.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save the current layout of the FTMS interface windows to my account so that I can load my preferred layout the next time I log in.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load a layout of my choice of the FTMS interface, so that I am able to work with my preferred layout.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turn on a colour blind mode in the settings module, so that I am able to differentiate between the different coloured tracks if I am colour blind.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turn audio notifications on and off for alerts and messages, so that I am able to hear when a new alert or message has come through.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