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4" r:id="rId4"/>
    <p:sldId id="259" r:id="rId5"/>
    <p:sldId id="258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Maven Pro" panose="020B0604020202020204" charset="0"/>
      <p:regular r:id="rId11"/>
      <p:bold r:id="rId12"/>
    </p:embeddedFont>
    <p:embeddedFont>
      <p:font typeface="Nuni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112ef05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112ef05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1194d005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1194d005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369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1194d005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1194d005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112ef05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112ef05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118624df1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118624df1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2a18098a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2a18098a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2a18098a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2a18098a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Tactical Management System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7 - Client Meeting 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7509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implemented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15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Alerts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Approval authorisation module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Synchronisation across multiple users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Refactored code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6747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Stories 1 - </a:t>
            </a:r>
            <a:r>
              <a:rPr lang="en-AU" dirty="0"/>
              <a:t>Jared</a:t>
            </a:r>
            <a:endParaRPr dirty="0"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383225"/>
            <a:ext cx="7030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04800">
              <a:spcBef>
                <a:spcPts val="1000"/>
              </a:spcBef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-AU" sz="12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to see changes made to tracks by other users reflected on my own interface, so that our work can be synchronised. </a:t>
            </a:r>
            <a:r>
              <a:rPr lang="en-AU" sz="12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(Complete)</a:t>
            </a:r>
            <a:endParaRPr lang="en-AU" sz="12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-304800">
              <a:spcBef>
                <a:spcPts val="1000"/>
              </a:spcBef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-AU" sz="12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Track Supervisor, I want the changes I make to tracks to be shown to other users, so that our work can be synchronised. </a:t>
            </a:r>
            <a:r>
              <a:rPr lang="en-AU" sz="12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(Complete)</a:t>
            </a:r>
          </a:p>
          <a:p>
            <a:pPr lvl="0" indent="-304800">
              <a:spcBef>
                <a:spcPts val="1000"/>
              </a:spcBef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-AU" sz="12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Warfare Officer, I want to be notified by a textual notification appearing in the authorisation approval module when another user has requested permission to fire a weapon against a track, so that I can consider their request. </a:t>
            </a:r>
            <a:r>
              <a:rPr lang="en-AU" sz="12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(Complete)</a:t>
            </a:r>
          </a:p>
          <a:p>
            <a:pPr indent="-304800">
              <a:spcBef>
                <a:spcPts val="1000"/>
              </a:spcBef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-AU" sz="12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Warfare Officer, I want to be able to approve or deny a weapon firing request by clicking a ‘✓’ or ‘✕’ button, so that I may approve or deny the request. </a:t>
            </a:r>
            <a:r>
              <a:rPr lang="en-AU" sz="12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(Complete)</a:t>
            </a:r>
            <a:endParaRPr lang="en-AU" sz="1200" b="1" dirty="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>
              <a:spcBef>
                <a:spcPts val="1000"/>
              </a:spcBef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-AU" sz="1200" dirty="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Firing Officer, I want to be able to delete weapon authorisation requests that have been denied, so that I can remove denied requests and clear space in the authorisation approval module. </a:t>
            </a:r>
            <a:r>
              <a:rPr lang="en-AU" sz="1200" b="1" dirty="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(Complete)</a:t>
            </a:r>
            <a:endParaRPr lang="en-AU" sz="12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706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6747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Stories 2 - </a:t>
            </a:r>
            <a:r>
              <a:rPr lang="en-AU" dirty="0"/>
              <a:t>Jennifer</a:t>
            </a:r>
            <a:endParaRPr dirty="0"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383225"/>
            <a:ext cx="7030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Firing Officer, I want to be able to request permission to fire a weapon against a selected track by clicking on a track and selecting the desired weapons via a weapon authorisation module, so that I may fire a weapon(s) if needed. </a:t>
            </a:r>
            <a:r>
              <a:rPr lang="en" sz="12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(Complete)</a:t>
            </a:r>
            <a:endParaRPr sz="12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Firing Officer, I want to be notified by a textual notification appearing in the authorisation approval module when I have been approved or denied to fire a selected weapon. </a:t>
            </a:r>
            <a:r>
              <a:rPr lang="en" sz="12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(Complete)</a:t>
            </a:r>
          </a:p>
          <a:p>
            <a:pPr lvl="0" indent="-304800">
              <a:spcBef>
                <a:spcPts val="300"/>
              </a:spcBef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-AU" sz="12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Firing Officer, I want the weapons that I requested permission to fire via the weapon authorisation module to be enabled in the weapon firing module, so that I can fire those weapons once I get approval. </a:t>
            </a:r>
            <a:r>
              <a:rPr lang="en-AU" sz="12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(Completed)</a:t>
            </a:r>
          </a:p>
          <a:p>
            <a:pPr lvl="0" indent="-304800">
              <a:spcBef>
                <a:spcPts val="1000"/>
              </a:spcBef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-AU" sz="12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Firing Officer, once a weapon authorisation request has been approved, I want to be able to fire the weapon(s) by clicking a ‘fire’ button in the weapon firing module. </a:t>
            </a:r>
            <a:r>
              <a:rPr lang="en-AU" sz="12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(Complete)</a:t>
            </a:r>
            <a:endParaRPr lang="en-AU" sz="12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6747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Stories 3 - </a:t>
            </a:r>
            <a:r>
              <a:rPr lang="en-AU" dirty="0"/>
              <a:t>Christian</a:t>
            </a:r>
            <a:endParaRPr dirty="0"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378324"/>
            <a:ext cx="7030500" cy="2697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alerts to be shown in a list in the alerts module and shown in a bright colour, so that I will notice them as soon as they come in. </a:t>
            </a:r>
            <a:r>
              <a:rPr lang="en" sz="12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(Complete)</a:t>
            </a:r>
            <a:endParaRPr sz="12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alerts to be coloured according to their severity, so that I can easily identify their severity. </a:t>
            </a:r>
            <a:r>
              <a:rPr lang="en" sz="12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(Complete)</a:t>
            </a:r>
            <a:endParaRPr sz="12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when I click on an alert, I want the colour of the alert to become dull, so that I am able to discern between alerts that I have and have not yet acknowledged. </a:t>
            </a:r>
            <a:r>
              <a:rPr lang="en" sz="12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(Complete)</a:t>
            </a:r>
            <a:endParaRPr sz="12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the list of alerts to be displayed in reverse chronological order, so that I can view the newest alerts at the top of the list. </a:t>
            </a:r>
            <a:r>
              <a:rPr lang="en" sz="12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(Complete)</a:t>
            </a:r>
            <a:endParaRPr sz="12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>
              <a:spcBef>
                <a:spcPts val="1000"/>
              </a:spcBef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when the alerts module is resized, I want the most recent alerts to be shown at the top, so that they are always visible. </a:t>
            </a:r>
            <a:r>
              <a:rPr lang="en" sz="12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(Complete)</a:t>
            </a:r>
            <a:endParaRPr lang="en-AU" sz="12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>
              <a:spcBef>
                <a:spcPts val="1000"/>
              </a:spcBef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-AU" sz="12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a checkbox that filters out unacknowledged alerts and allows me to remove acknowledged alerts, so that I can remove unnecessary alerts. </a:t>
            </a:r>
            <a:r>
              <a:rPr lang="en-AU" sz="12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(Complete)</a:t>
            </a:r>
            <a:endParaRPr sz="12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6747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work on next sprint</a:t>
            </a:r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1199250" y="1403575"/>
            <a:ext cx="7135200" cy="2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to be able to manually add stable tracks to the map by right-clicking on the map, so that I can mark points of interest for myself and/or others.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to be able to manually add tracks that move by right-clicking on the map, so that I can make predictions about a track's course of collision.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manual tracks to be coloured according to the military guidelines, so that I am able to differentiate between live and manual tracks.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manual tracks that have been added by other users to also be reflected on my screen, so that our work can be synchronised.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other users to be able to see manual tracks that I have inserted, so that our work can be synchronised.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to be able to delete manual tracks by clicking a button on the track table, so that I can remove unused tracks and clear up space on the map. 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03800" y="6747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work on next sprint</a:t>
            </a:r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body" idx="1"/>
          </p:nvPr>
        </p:nvSpPr>
        <p:spPr>
          <a:xfrm>
            <a:off x="1199250" y="1534225"/>
            <a:ext cx="71352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to be able to playback previously-shown tracks so that I may review past events.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to control track replay from a track replay module, so that it does not interfere with other parts of the system.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to be able to specify a start and end time for the track replay mode.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to be able to switch between live tracks and track replay through the use of a slider.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to be able to play, pause and rewind the replay of the tracks.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xfrm>
            <a:off x="1303800" y="6747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work on next sprint</a:t>
            </a:r>
            <a:endParaRPr/>
          </a:p>
        </p:txBody>
      </p:sp>
      <p:sp>
        <p:nvSpPr>
          <p:cNvPr id="320" name="Google Shape;320;p20"/>
          <p:cNvSpPr txBox="1">
            <a:spLocks noGrp="1"/>
          </p:cNvSpPr>
          <p:nvPr>
            <p:ph type="body" idx="1"/>
          </p:nvPr>
        </p:nvSpPr>
        <p:spPr>
          <a:xfrm>
            <a:off x="1199250" y="1534225"/>
            <a:ext cx="71352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to be able to use a scrub bar (scrubber/seek bar) to change the point in time I am viewing in the track replay, so that I have a familiar interface I can use.</a:t>
            </a:r>
            <a:endParaRPr sz="1200" b="1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to be able to save the current layout of the FTMS interface windows to my account so that I can load my preferred layout the next time I log in.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to be able to load a layout of my choice of the FTMS interface, so that I am able to work with my preferred layout.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to be able to turn on a colour blind mode in the settings module, so that I am able to differentiate between the different coloured tracks if I am colour blind.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to be able to turn audio notifications on and off for alerts and messages, so that I am able to hear when a new alert or message has come through.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1213</Words>
  <Application>Microsoft Office PowerPoint</Application>
  <PresentationFormat>On-screen Show (16:9)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Maven Pro</vt:lpstr>
      <vt:lpstr>Nunito</vt:lpstr>
      <vt:lpstr>Arial</vt:lpstr>
      <vt:lpstr>Momentum</vt:lpstr>
      <vt:lpstr>Future Tactical Management System</vt:lpstr>
      <vt:lpstr>What we have implemented</vt:lpstr>
      <vt:lpstr>User Stories 1 - Jared</vt:lpstr>
      <vt:lpstr>User Stories 2 - Jennifer</vt:lpstr>
      <vt:lpstr>User Stories 3 - Christian</vt:lpstr>
      <vt:lpstr>What we will work on next sprint</vt:lpstr>
      <vt:lpstr>What we will work on next sprint</vt:lpstr>
      <vt:lpstr>What we will work on next sprint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Tactical Management System</dc:title>
  <cp:lastModifiedBy>Jared Linklater</cp:lastModifiedBy>
  <cp:revision>5</cp:revision>
  <dcterms:modified xsi:type="dcterms:W3CDTF">2019-11-02T06:27:59Z</dcterms:modified>
</cp:coreProperties>
</file>