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12ef05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12ef05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194d00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194d00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194d00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194d00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18624df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18624df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5 - Client Meeting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Login 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Header bar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Offline maps</a:t>
            </a:r>
            <a:endParaRPr sz="140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428150" y="3528275"/>
            <a:ext cx="70305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also refactored our code to follow the Module pattern.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1 - </a:t>
            </a:r>
            <a:r>
              <a:rPr lang="en-AU" dirty="0"/>
              <a:t>Jared</a:t>
            </a: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539604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when I navigate to the web application, I want to see a login screen, so that I can log in with my account.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redirected to the FTMS interface when I login with the correct credentials, so that I may use the system with the correct privileges.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shown an error message if I enter incorrect credentials when logging in so that I can try to enter the correct credentials again.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logout of the system by clicking a button in the header so that I may keep it secure when I am not using it.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automatically logged out of the system after 10 minutes of inactivity, so that I may keep it secure when I am not using it.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</a:p>
          <a:p>
            <a:pPr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view the current time and date in the header bar, so that I can have fast access to this information.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2 - </a:t>
            </a:r>
            <a:r>
              <a:rPr lang="en-AU" dirty="0"/>
              <a:t>Jennifer</a:t>
            </a: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5520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to be able to have access to the map, track table, messaging, alerts, weapon firing, weapon authorisation, authorisation approval, and settings modules.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 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Track Supervisor, I want to be able to have access to the map, track table, track classification, alerts, messaging, and settings modules.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Warfare Officer, I want to be able to have access to the map, track table, messaging, alerts, weapon firing, weapon authorisation, authorisation approval, and settings modules.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 header bar to display </a:t>
            </a:r>
            <a:r>
              <a:rPr lang="en-AU" sz="12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ownship’s</a:t>
            </a: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speed, course, longitude, and latitude, so that I have fast access to this information.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</a:p>
          <a:p>
            <a:pPr lvl="0" indent="-304800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header bar to display my role, so that I know which account is logged on at all times.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685250"/>
            <a:ext cx="7030500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be shown in a list in the alerts module and highlighted in red, so that I will notice them as soon as they come in.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</a:p>
          <a:p>
            <a:pPr lvl="0" indent="-304800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list of alerts to be sorted in descending order according to time, so that I can view the newest alerts at the top of the list.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lang="en-AU"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stay highlighted until I have clicked on them, so that I am able to discern between alerts that I have and have not yet acknowledged.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map to be available when disconnected from public internet as the system is required to run while offline.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3 - </a:t>
            </a:r>
            <a:r>
              <a:rPr lang="en-AU" dirty="0"/>
              <a:t>Christian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04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Synchronising changes to tracks between users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Alerts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Authorisation approval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639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Maven Pro</vt:lpstr>
      <vt:lpstr>Nunito</vt:lpstr>
      <vt:lpstr>Arial</vt:lpstr>
      <vt:lpstr>Momentum</vt:lpstr>
      <vt:lpstr>Future Tactical Management System</vt:lpstr>
      <vt:lpstr>What we have implemented</vt:lpstr>
      <vt:lpstr>User Stories 1 - Jared</vt:lpstr>
      <vt:lpstr>User Stories 2 - Jennifer</vt:lpstr>
      <vt:lpstr>User Stories 3 - Christian</vt:lpstr>
      <vt:lpstr>What we will work on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Tactical Management System</dc:title>
  <cp:lastModifiedBy>Jared Linklater</cp:lastModifiedBy>
  <cp:revision>3</cp:revision>
  <dcterms:modified xsi:type="dcterms:W3CDTF">2019-11-02T06:19:01Z</dcterms:modified>
</cp:coreProperties>
</file>