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7" r:id="rId11"/>
    <p:sldId id="268" r:id="rId12"/>
    <p:sldId id="269" r:id="rId13"/>
    <p:sldId id="270" r:id="rId14"/>
    <p:sldId id="265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6D0642-C408-439B-A39B-D853CA4B1F6D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47D1787-D331-420B-9E8F-1E94AAD0BE0C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458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42-C408-439B-A39B-D853CA4B1F6D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1787-D331-420B-9E8F-1E94AAD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9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42-C408-439B-A39B-D853CA4B1F6D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1787-D331-420B-9E8F-1E94AAD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87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42-C408-439B-A39B-D853CA4B1F6D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1787-D331-420B-9E8F-1E94AAD0BE0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578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42-C408-439B-A39B-D853CA4B1F6D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1787-D331-420B-9E8F-1E94AAD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0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42-C408-439B-A39B-D853CA4B1F6D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1787-D331-420B-9E8F-1E94AAD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44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42-C408-439B-A39B-D853CA4B1F6D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1787-D331-420B-9E8F-1E94AAD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30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42-C408-439B-A39B-D853CA4B1F6D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1787-D331-420B-9E8F-1E94AAD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84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42-C408-439B-A39B-D853CA4B1F6D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1787-D331-420B-9E8F-1E94AAD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94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42-C408-439B-A39B-D853CA4B1F6D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1787-D331-420B-9E8F-1E94AAD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1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42-C408-439B-A39B-D853CA4B1F6D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1787-D331-420B-9E8F-1E94AAD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79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42-C408-439B-A39B-D853CA4B1F6D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1787-D331-420B-9E8F-1E94AAD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0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42-C408-439B-A39B-D853CA4B1F6D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1787-D331-420B-9E8F-1E94AAD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8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42-C408-439B-A39B-D853CA4B1F6D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1787-D331-420B-9E8F-1E94AAD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4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42-C408-439B-A39B-D853CA4B1F6D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1787-D331-420B-9E8F-1E94AAD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04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42-C408-439B-A39B-D853CA4B1F6D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1787-D331-420B-9E8F-1E94AAD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42-C408-439B-A39B-D853CA4B1F6D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1787-D331-420B-9E8F-1E94AAD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0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0642-C408-439B-A39B-D853CA4B1F6D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D1787-D331-420B-9E8F-1E94AAD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06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6D0642-C408-439B-A39B-D853CA4B1F6D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47D1787-D331-420B-9E8F-1E94AAD0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EE8C9C-E2FF-4054-9085-416132A038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AI in fintech</a:t>
            </a:r>
            <a:br>
              <a:rPr lang="en-US" b="0" i="0" dirty="0">
                <a:solidFill>
                  <a:srgbClr val="4C8BE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8FBD3D9-D881-41B0-AACD-F9F3AEDBD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/>
              <a:t>JIFENG LI</a:t>
            </a:r>
          </a:p>
        </p:txBody>
      </p:sp>
    </p:spTree>
    <p:extLst>
      <p:ext uri="{BB962C8B-B14F-4D97-AF65-F5344CB8AC3E}">
        <p14:creationId xmlns:p14="http://schemas.microsoft.com/office/powerpoint/2010/main" val="3986837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F9588-2F5B-42D5-A4FC-623A6DBB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UMAP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C982865-C9D9-4AC4-A26C-1A36EB4C30E4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442" y="1491897"/>
            <a:ext cx="7529115" cy="387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94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86B6-6990-440C-86F1-715A75803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0281071-1173-4413-8A15-381E2EAEC005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119" y="1371068"/>
            <a:ext cx="7834246" cy="411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213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662D-FEDD-4B9E-8A1C-E6698390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SPCA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C28F53A-42B1-4438-8F15-9056B9B3943D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904" y="1458534"/>
            <a:ext cx="7770676" cy="394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5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C682-983B-4030-867C-EA0B7BA9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tSNE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9509A88-FAEA-41A4-98DB-AFD8B42C87B6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393" y="1401939"/>
            <a:ext cx="7731698" cy="405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13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7A0FFC-8D92-4AAF-A365-BF83EE81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 3 STOCK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DE524-79CD-443B-9E1B-171FAF1F4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 from  SP100</a:t>
            </a:r>
          </a:p>
        </p:txBody>
      </p:sp>
    </p:spTree>
    <p:extLst>
      <p:ext uri="{BB962C8B-B14F-4D97-AF65-F5344CB8AC3E}">
        <p14:creationId xmlns:p14="http://schemas.microsoft.com/office/powerpoint/2010/main" val="3645609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6E5C77-75C3-4F56-86E0-187ADDF3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Check Sector Information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AEC38A1-6028-48B1-81A6-B86A716F4832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69" y="1837765"/>
            <a:ext cx="4880840" cy="3801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A34454DA-37E2-4B50-8D27-806E15002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242" y="1837765"/>
            <a:ext cx="5203248" cy="365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109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C629-5638-4704-A1DE-A2C64A83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Better Biplot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1AF1B8-848F-4EDD-821C-C8B3599401C4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364" y="1837765"/>
            <a:ext cx="7933271" cy="382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906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7091-70C6-41FE-AF60-50B4E6EC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Dimension Reduction &amp; Rankings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1D1E28DA-37B9-48A1-BDD7-20C78AACDD07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711" y="1701578"/>
            <a:ext cx="7327062" cy="3807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9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A7B1-6ADB-4064-BE61-3F306832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Feature Selection By PCA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43BC4CE-FD72-4DD5-AC99-D170B1134146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159" y="1837765"/>
            <a:ext cx="6410165" cy="407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77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7A0FFC-8D92-4AAF-A365-BF83EE81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 1 BASIC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DE524-79CD-443B-9E1B-171FAF1F4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Data from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AAPL &amp; AEO</a:t>
            </a:r>
          </a:p>
        </p:txBody>
      </p:sp>
    </p:spTree>
    <p:extLst>
      <p:ext uri="{BB962C8B-B14F-4D97-AF65-F5344CB8AC3E}">
        <p14:creationId xmlns:p14="http://schemas.microsoft.com/office/powerpoint/2010/main" val="1278258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8B34-C0CD-4EA0-BDD4-F1605D57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0" i="0" dirty="0">
                <a:effectLst/>
                <a:latin typeface="Arial" panose="020B0604020202020204" pitchFamily="34" charset="0"/>
              </a:rPr>
              <a:t>C</a:t>
            </a:r>
            <a:r>
              <a:rPr lang="en-US" sz="4400" b="0" i="0" cap="none" dirty="0">
                <a:effectLst/>
                <a:latin typeface="Arial" panose="020B0604020202020204" pitchFamily="34" charset="0"/>
              </a:rPr>
              <a:t>ompare</a:t>
            </a:r>
            <a:r>
              <a:rPr lang="en-US" sz="4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4400" b="0" i="0" dirty="0" err="1">
                <a:effectLst/>
                <a:latin typeface="Arial" panose="020B0604020202020204" pitchFamily="34" charset="0"/>
              </a:rPr>
              <a:t>p.d.f</a:t>
            </a:r>
            <a:r>
              <a:rPr lang="en-US" sz="44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4400" b="0" i="0" cap="none" dirty="0">
                <a:effectLst/>
                <a:latin typeface="Arial" panose="020B0604020202020204" pitchFamily="34" charset="0"/>
              </a:rPr>
              <a:t>of</a:t>
            </a:r>
            <a:r>
              <a:rPr lang="en-US" sz="4400" b="0" i="0" dirty="0">
                <a:effectLst/>
                <a:latin typeface="Arial" panose="020B0604020202020204" pitchFamily="34" charset="0"/>
              </a:rPr>
              <a:t> AAPL </a:t>
            </a:r>
            <a:r>
              <a:rPr lang="en-US" sz="4400" b="0" i="0" cap="none" dirty="0">
                <a:effectLst/>
                <a:latin typeface="Arial" panose="020B0604020202020204" pitchFamily="34" charset="0"/>
              </a:rPr>
              <a:t>and</a:t>
            </a:r>
            <a:r>
              <a:rPr lang="en-US" sz="4400" b="0" i="0" dirty="0">
                <a:effectLst/>
                <a:latin typeface="Arial" panose="020B0604020202020204" pitchFamily="34" charset="0"/>
              </a:rPr>
              <a:t> AEO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sz="2800" b="0" i="0" dirty="0">
                <a:effectLst/>
                <a:latin typeface="Arial" panose="020B0604020202020204" pitchFamily="34" charset="0"/>
              </a:rPr>
              <a:t>AAPL </a:t>
            </a:r>
            <a:r>
              <a:rPr lang="en-US" sz="2800" b="0" i="0" cap="none" dirty="0">
                <a:effectLst/>
                <a:latin typeface="Arial" panose="020B0604020202020204" pitchFamily="34" charset="0"/>
              </a:rPr>
              <a:t>has a higher trading frequency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9E280E-0271-4362-A1FE-39258FEBFD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07" y="2227184"/>
            <a:ext cx="9553672" cy="40212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83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54C8-4AEE-464B-A5BE-C86FA8B8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66800"/>
            <a:ext cx="10131425" cy="1456267"/>
          </a:xfrm>
        </p:spPr>
        <p:txBody>
          <a:bodyPr>
            <a:normAutofit fontScale="90000"/>
          </a:bodyPr>
          <a:lstStyle/>
          <a:p>
            <a:r>
              <a:rPr lang="en-US" sz="4900" b="0" i="0" cap="none" dirty="0">
                <a:effectLst/>
                <a:latin typeface="Arial" panose="020B0604020202020204" pitchFamily="34" charset="0"/>
              </a:rPr>
              <a:t>Kurtosis Checking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r>
              <a:rPr lang="en-US" sz="3100" b="0" i="0" cap="none" dirty="0">
                <a:effectLst/>
                <a:latin typeface="Arial" panose="020B0604020202020204" pitchFamily="34" charset="0"/>
              </a:rPr>
              <a:t>kurtosis is a measure of tails, or extreme values</a:t>
            </a:r>
            <a:br>
              <a:rPr lang="en-US" b="0" i="0" dirty="0">
                <a:solidFill>
                  <a:srgbClr val="ABC1E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B1B6-BE0B-472D-A052-EE3DECDB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AAPL 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Kurtosis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22.29743440888108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AEO 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kurtosis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-1.6773208966726922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AAPL 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is subject to the leptokurtic distribution for its large kurtosis</a:t>
            </a:r>
          </a:p>
          <a:p>
            <a:pPr marL="0" indent="0">
              <a:buNone/>
            </a:pP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It means AAPL can be riskier and has more outliers than the others</a:t>
            </a:r>
          </a:p>
        </p:txBody>
      </p:sp>
    </p:spTree>
    <p:extLst>
      <p:ext uri="{BB962C8B-B14F-4D97-AF65-F5344CB8AC3E}">
        <p14:creationId xmlns:p14="http://schemas.microsoft.com/office/powerpoint/2010/main" val="179647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4C06-4A4B-44CB-BB08-20C771EF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cap="none" dirty="0">
                <a:latin typeface="Arial" panose="020B0604020202020204" pitchFamily="34" charset="0"/>
                <a:cs typeface="Arial" panose="020B0604020202020204" pitchFamily="34" charset="0"/>
              </a:rPr>
              <a:t>Normalization and PCA</a:t>
            </a:r>
            <a:br>
              <a:rPr lang="en-US" sz="2700" cap="non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Explained variance ratio and biplot (AAPL)</a:t>
            </a:r>
            <a:endParaRPr lang="en-US" sz="24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E0F1A19-5627-4CCD-BC58-9DD0973097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13" y="2100566"/>
            <a:ext cx="5143744" cy="3016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9ADAE489-101D-4B2D-89D7-787CCA6B1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83834"/>
            <a:ext cx="5143744" cy="348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4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7E08-6422-4523-B364-14E4735D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>
                <a:latin typeface="Arial" panose="020B0604020202020204" pitchFamily="34" charset="0"/>
                <a:cs typeface="Arial" panose="020B0604020202020204" pitchFamily="34" charset="0"/>
              </a:rPr>
              <a:t>TSNE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cap="none" dirty="0">
                <a:latin typeface="Arial" panose="020B0604020202020204" pitchFamily="34" charset="0"/>
                <a:cs typeface="Arial" panose="020B0604020202020204" pitchFamily="34" charset="0"/>
              </a:rPr>
              <a:t>Partition data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AA26F21-FD89-4A82-A405-60472A50FA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61097" y="2125291"/>
            <a:ext cx="5194572" cy="340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492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B4F9-0A8F-46F3-B8BE-386A5B3F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cap="none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Variance Concentration Ratio </a:t>
            </a:r>
            <a:r>
              <a:rPr 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(VCR)</a:t>
            </a:r>
            <a:endParaRPr lang="en-US" sz="6000" dirty="0">
              <a:solidFill>
                <a:srgbClr val="C00000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D8097CF-7D3E-49A9-A876-20470061A6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318" y="1837765"/>
            <a:ext cx="7939914" cy="450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78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7A0FFC-8D92-4AAF-A365-BF83EE817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PART 2 COMPARE 4 METHODS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DE524-79CD-443B-9E1B-171FAF1F4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Data from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WMT</a:t>
            </a:r>
          </a:p>
        </p:txBody>
      </p:sp>
    </p:spTree>
    <p:extLst>
      <p:ext uri="{BB962C8B-B14F-4D97-AF65-F5344CB8AC3E}">
        <p14:creationId xmlns:p14="http://schemas.microsoft.com/office/powerpoint/2010/main" val="2001944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FFCF70-CDB7-482E-B8AF-A371DE3A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FC0328E-E9EC-46C9-B746-F5F1A70442F0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15" y="2044295"/>
            <a:ext cx="3501872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63D9D24-A2C8-412F-BCE8-1AC1E633E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938" y="2044295"/>
            <a:ext cx="5516267" cy="364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333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120</TotalTime>
  <Words>135</Words>
  <Application>Microsoft Office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Impact</vt:lpstr>
      <vt:lpstr>Main Event</vt:lpstr>
      <vt:lpstr>AI in fintech </vt:lpstr>
      <vt:lpstr>PART 1 BASIC ANALYSIS</vt:lpstr>
      <vt:lpstr>Compare p.d.f of AAPL and AEO AAPL has a higher trading frequency</vt:lpstr>
      <vt:lpstr>Kurtosis Checking kurtosis is a measure of tails, or extreme values </vt:lpstr>
      <vt:lpstr>Normalization and PCA Explained variance ratio and biplot (AAPL)</vt:lpstr>
      <vt:lpstr>TSNE Partition data</vt:lpstr>
      <vt:lpstr>Variance Concentration Ratio (VCR)</vt:lpstr>
      <vt:lpstr>PART 2 COMPARE 4 METHODS</vt:lpstr>
      <vt:lpstr>Data Description</vt:lpstr>
      <vt:lpstr>UMAP</vt:lpstr>
      <vt:lpstr>PCA</vt:lpstr>
      <vt:lpstr>SPCA</vt:lpstr>
      <vt:lpstr>tSNE</vt:lpstr>
      <vt:lpstr>PART 3 STOCK ANALYSIS</vt:lpstr>
      <vt:lpstr>Check Sector Information</vt:lpstr>
      <vt:lpstr>Better Biplot</vt:lpstr>
      <vt:lpstr>Dimension Reduction &amp; Rankings</vt:lpstr>
      <vt:lpstr>Feature Selection By PCA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in fintech</dc:title>
  <dc:creator>jennifer li</dc:creator>
  <cp:lastModifiedBy>jennifer li</cp:lastModifiedBy>
  <cp:revision>11</cp:revision>
  <dcterms:created xsi:type="dcterms:W3CDTF">2020-10-30T19:26:43Z</dcterms:created>
  <dcterms:modified xsi:type="dcterms:W3CDTF">2020-10-30T21:27:36Z</dcterms:modified>
</cp:coreProperties>
</file>