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5F7FB3-B122-47BF-833A-FA795997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DCBD2AB-2D8F-4C3E-8BAA-2DA43B32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CDABC5-DED7-4EF9-A341-93781D02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53792F-FCD2-4C30-A0E6-9BBBA3CC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70EEF5-C667-4A35-A07F-87CC1A8C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79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9FFDD7-4862-4A5A-9DEE-5B40524C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30715C3-4DE1-4A74-8711-F01A777B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A5D521-7AF2-4898-9841-265A9B68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6CA7905-DCD2-4ECD-B041-616865F1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18D0D2-7396-4B07-9080-CC4AC82D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099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5ED6CE7-3BCC-4807-8692-EC586A70B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8A0E9BF-EA98-40F1-811E-5D8FEDBD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B0419E-EA4F-4B04-9BCE-FCBC12C4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E4024E-E7DA-4519-8A75-CCF5CBC0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38BD33-D769-4615-9AE0-88958BB7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70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2DBF6-6C7A-4B6F-99C5-B362FE47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367E1A-179A-4E80-850C-B3C609BE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8D127C-D1B0-4C06-B917-88B76061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2EA1EA-FD62-49FE-A50B-69B738C2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0BD242-504A-40BC-B2E6-F79FE06B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18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AF2AFB-35CD-4C47-9854-06138766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F51623A-0682-4E10-8900-C0306F7A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6A5B4FC-0E65-4F10-9C7A-C4B2CFD5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E2A7CD-A73B-4188-A400-BF63CA8A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9E700B-F86D-4D36-8EC9-FDDFC98D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66BCDF-CCD6-48BF-BC53-FC3EFB6F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CD115B-C6C5-4851-9722-F82D6129D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CB8D80C-D07D-4B3B-92F8-9BCB88DE4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1FDCC65-3E95-4D80-AFF7-F2F0425E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C84F5D6-73CD-4446-A055-075AA2A8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6AC8B3-1C02-49B9-9FC8-39ECA60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5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7CD86A-8334-47F4-9195-DC12546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32DFA7B-A560-4AE5-AE71-C306CA92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DFA9B52-CD2F-4636-8526-674F02DC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C0FC1D7-E602-4A69-9799-3BD07A3C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942265D-528B-4524-B12B-05BC147CD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09174EC-2584-42B5-9198-28472422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3783B1E-9C5D-49F2-A2EB-3CD167DB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01C2A17-AB56-4557-BDD9-44087A0B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878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962429-74B6-4707-9104-96ABF186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BA735D3-C85B-4AF1-8FA7-FC131F4D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EA20E1-5739-45C9-9618-D4B316CA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DA5312A-8AF1-4BA3-A5B5-DE3A951D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8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1FEA68-7E10-4043-8B4C-C7871E2C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30E4E5A-DC24-4D7F-9023-9B204479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BE3ADDA-F517-4A10-8684-36171CA7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425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BFB2F9-9E18-4A89-8569-51AA49AA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FA196A-9CC0-4479-8C31-1E039E9F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4BCCEE2-73D9-4E28-B785-E500DA06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5C757B-1E28-4C5F-8617-302CFD42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D982C84-3A24-4B62-BD12-B55407BB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8188209-D51A-486D-B5C7-FB9D506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5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4C542C-1804-4810-9158-56C47DCB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2A1A7AB-0824-4236-A5BB-7ED54DAB9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05A0796-2F4A-442F-9C2E-536374FAE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6EBDE30-614D-4BF6-9176-C717D973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12FBD22-5122-43BB-977F-D9ECA3B5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332AA2D-A4A1-477D-91DD-536D680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730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B8EF758-8221-41F7-B772-CD74ED3B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881B26-4BD4-4F1B-9E48-A46D9070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5577D6-3597-4565-9D04-1139A8572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530C-175F-4EE7-B66A-3B1636808027}" type="datetimeFigureOut">
              <a:rPr lang="sv-SE" smtClean="0"/>
              <a:t>2021-11-19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5785C5-ABC7-4054-8BE2-570D97A8B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88D152-F43D-44AE-B18B-117F34173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4CFC-1205-465F-B473-0AABB2BACB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76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91DE86E5-C9B4-459F-B810-22D91E9E7898}"/>
              </a:ext>
            </a:extLst>
          </p:cNvPr>
          <p:cNvSpPr/>
          <p:nvPr/>
        </p:nvSpPr>
        <p:spPr>
          <a:xfrm>
            <a:off x="3860800" y="2976033"/>
            <a:ext cx="2588079" cy="2465614"/>
          </a:xfrm>
          <a:prstGeom prst="ellipse">
            <a:avLst/>
          </a:prstGeom>
          <a:solidFill>
            <a:srgbClr val="F3D6DA"/>
          </a:solidFill>
          <a:ln>
            <a:solidFill>
              <a:srgbClr val="F3D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>
                <a:latin typeface="Abadi" panose="020B0604020104020204" pitchFamily="34" charset="0"/>
                <a:cs typeface="Arial" panose="020B0604020202020204" pitchFamily="34" charset="0"/>
              </a:rPr>
              <a:t>JL</a:t>
            </a:r>
            <a:endParaRPr lang="sv-SE" sz="2000" b="1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8C02E1A-E702-4888-A1DA-1DAFEC36878B}"/>
              </a:ext>
            </a:extLst>
          </p:cNvPr>
          <p:cNvSpPr txBox="1"/>
          <p:nvPr/>
        </p:nvSpPr>
        <p:spPr>
          <a:xfrm>
            <a:off x="7480527" y="68891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sv-SE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(243, 214, 218)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65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Bredbild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consolas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Jennifer Lindberg</dc:creator>
  <cp:lastModifiedBy>Jennifer Lindberg</cp:lastModifiedBy>
  <cp:revision>1</cp:revision>
  <dcterms:created xsi:type="dcterms:W3CDTF">2021-11-19T13:37:02Z</dcterms:created>
  <dcterms:modified xsi:type="dcterms:W3CDTF">2021-11-19T13:56:15Z</dcterms:modified>
</cp:coreProperties>
</file>