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9974" autoAdjust="0"/>
    <p:restoredTop sz="95909" autoAdjust="0"/>
  </p:normalViewPr>
  <p:slideViewPr>
    <p:cSldViewPr>
      <p:cViewPr varScale="1">
        <p:scale>
          <a:sx n="87" d="100"/>
          <a:sy n="87" d="100"/>
        </p:scale>
        <p:origin x="224" y="70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12/16/20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74354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12/16/20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12/16/20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12/16/20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12/16/20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12/16/20</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12/16/20</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12/16/20</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12/16/20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12/16/20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12/16/20</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1" y="4114800"/>
            <a:ext cx="10515598" cy="1158446"/>
          </a:xfrm>
        </p:spPr>
        <p:txBody>
          <a:bodyPr/>
          <a:lstStyle/>
          <a:p>
            <a:r>
              <a:rPr lang="en-US" dirty="0"/>
              <a:t>Title Layout</a:t>
            </a:r>
          </a:p>
        </p:txBody>
      </p:sp>
      <p:sp>
        <p:nvSpPr>
          <p:cNvPr id="3" name="Subtitle 2"/>
          <p:cNvSpPr>
            <a:spLocks noGrp="1"/>
          </p:cNvSpPr>
          <p:nvPr>
            <p:ph type="subTitle" idx="4294967295"/>
          </p:nvPr>
        </p:nvSpPr>
        <p:spPr>
          <a:xfrm>
            <a:off x="807335" y="5562600"/>
            <a:ext cx="10515598" cy="474836"/>
          </a:xfrm>
        </p:spPr>
        <p:txBody>
          <a:bodyPr/>
          <a:lstStyle/>
          <a:p>
            <a:r>
              <a:rPr lang="en-US" dirty="0"/>
              <a:t>Subtitle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1" y="4114800"/>
            <a:ext cx="10515598" cy="1158446"/>
          </a:xfrm>
        </p:spPr>
        <p:txBody>
          <a:bodyPr/>
          <a:lstStyle/>
          <a:p>
            <a:r>
              <a:rPr lang="en-US" dirty="0"/>
              <a:t>Title Layout</a:t>
            </a:r>
          </a:p>
        </p:txBody>
      </p:sp>
      <p:sp>
        <p:nvSpPr>
          <p:cNvPr id="3" name="Subtitle 2"/>
          <p:cNvSpPr>
            <a:spLocks noGrp="1"/>
          </p:cNvSpPr>
          <p:nvPr>
            <p:ph type="subTitle" idx="4294967295"/>
          </p:nvPr>
        </p:nvSpPr>
        <p:spPr>
          <a:xfrm>
            <a:off x="807335" y="5562600"/>
            <a:ext cx="10515598" cy="474836"/>
          </a:xfrm>
        </p:spPr>
        <p:txBody>
          <a:bodyPr/>
          <a:lstStyle/>
          <a:p>
            <a:r>
              <a:rPr lang="en-US" dirty="0"/>
              <a:t>Subtitle</a:t>
            </a:r>
          </a:p>
        </p:txBody>
      </p:sp>
    </p:spTree>
    <p:extLst>
      <p:ext uri="{BB962C8B-B14F-4D97-AF65-F5344CB8AC3E}">
        <p14:creationId xmlns:p14="http://schemas.microsoft.com/office/powerpoint/2010/main" val="2738181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CITY SKETCH 16X9</Template>
  <TotalTime>9</TotalTime>
  <Words>132</Words>
  <Application>Microsoft Macintosh PowerPoint</Application>
  <PresentationFormat>Widescreen</PresentationFormat>
  <Paragraphs>40</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Schoolbook</vt:lpstr>
      <vt:lpstr>CITY SKETCH 16X9</vt:lpstr>
      <vt:lpstr>Title Layout</vt:lpstr>
      <vt:lpstr>Title Layout</vt:lpstr>
      <vt:lpstr>Title and Content Layout with List</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Jennifer Williamson</dc:creator>
  <cp:lastModifiedBy>Jennifer Williamson</cp:lastModifiedBy>
  <cp:revision>1</cp:revision>
  <dcterms:created xsi:type="dcterms:W3CDTF">2020-12-16T20:50:42Z</dcterms:created>
  <dcterms:modified xsi:type="dcterms:W3CDTF">2020-12-16T20:59:52Z</dcterms:modified>
</cp:coreProperties>
</file>