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7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EE401711-02DC-4F5A-B0A4-D7A4CFB82638}" type="datetimeFigureOut">
              <a:rPr lang="en-US" smtClean="0"/>
              <a:t>12/09/16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956048"/>
            <a:ext cx="2990088" cy="914400"/>
          </a:xfrm>
          <a:noFill/>
        </p:spPr>
        <p:txBody>
          <a:bodyPr wrap="square" rtlCol="0">
            <a:spAutoFit/>
          </a:bodyPr>
          <a:lstStyle>
            <a:lvl1pPr>
              <a:defRPr lang="en-US" sz="42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504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36BD-BA89-4B92-9DBC-679F61142570}" type="datetimeFigureOut">
              <a:rPr lang="en-US" smtClean="0"/>
              <a:t>12/09/16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5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C7-A3C7-439B-802A-DFE3FCA7ADBD}" type="datetimeFigureOut">
              <a:rPr lang="en-US" smtClean="0"/>
              <a:t>12/09/16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80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5EA-47B7-4DBF-958B-A3D4DA4F431A}" type="datetimeFigureOut">
              <a:rPr lang="en-US" smtClean="0"/>
              <a:t>12/09/16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226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AAA-CF98-48DB-9517-D7ADD1FD1213}" type="datetimeFigureOut">
              <a:rPr lang="en-US" smtClean="0"/>
              <a:t>12/09/16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06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F696-D0E7-4C66-925E-251F9C0B0F21}" type="datetimeFigureOut">
              <a:rPr lang="en-US" smtClean="0"/>
              <a:t>12/09/16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732E-4FBC-4B01-A175-6B1CAC9B226D}" type="datetimeFigureOut">
              <a:rPr lang="en-US" smtClean="0"/>
              <a:t>12/09/16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24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AFC5-17E4-4A26-A144-49682BD36ECA}" type="datetimeFigureOut">
              <a:rPr lang="en-US" smtClean="0"/>
              <a:t>12/09/16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15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482-E0DA-4858-9A19-F8B792C0C3D9}" type="datetimeFigureOut">
              <a:rPr lang="en-US" smtClean="0"/>
              <a:t>12/09/16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3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smtClean="0"/>
              <a:t>12/09/16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4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3B61-F054-442D-881D-6A81C2774BFE}" type="datetimeFigureOut">
              <a:rPr lang="en-US" smtClean="0"/>
              <a:t>12/09/16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3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CD3A-8283-4FC4-856C-D5E0BF662449}" type="datetimeFigureOut">
              <a:rPr lang="en-US" smtClean="0"/>
              <a:t>12/09/16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6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EE8-FC08-4C54-BE1B-81CB6CA05FC8}" type="datetimeFigureOut">
              <a:rPr lang="en-US" smtClean="0"/>
              <a:t>12/09/16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7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smtClean="0"/>
              <a:t>12/09/16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0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smtClean="0"/>
              <a:t>12/09/16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3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4E7-1432-4F89-B9E6-59843C6C91FE}" type="datetimeFigureOut">
              <a:rPr lang="en-US" smtClean="0"/>
              <a:t>12/09/16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0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D9C-D29C-4D1E-A739-CC3C95B41085}" type="datetimeFigureOut">
              <a:rPr lang="en-US" smtClean="0"/>
              <a:t>12/09/16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1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C48ED7C-D9A5-4EA8-B309-6E368BFA8F2B}" type="datetimeFigureOut">
              <a:rPr lang="en-US" smtClean="0"/>
              <a:t>12/09/16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4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Lu string website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68500" y="3446462"/>
            <a:ext cx="7512060" cy="1086809"/>
          </a:xfrm>
        </p:spPr>
        <p:txBody>
          <a:bodyPr/>
          <a:lstStyle/>
          <a:p>
            <a:r>
              <a:rPr lang="en-US" dirty="0"/>
              <a:t>Member:</a:t>
            </a:r>
          </a:p>
          <a:p>
            <a:r>
              <a:rPr lang="en-US" dirty="0"/>
              <a:t>Qing mu, </a:t>
            </a:r>
            <a:r>
              <a:rPr lang="en-US" dirty="0" err="1"/>
              <a:t>ke</a:t>
            </a:r>
            <a:r>
              <a:rPr lang="en-US" dirty="0"/>
              <a:t> Wang, Yue </a:t>
            </a:r>
            <a:r>
              <a:rPr lang="en-US" dirty="0" err="1"/>
              <a:t>Teng</a:t>
            </a:r>
            <a:r>
              <a:rPr lang="en-US" dirty="0"/>
              <a:t>, </a:t>
            </a:r>
            <a:r>
              <a:rPr lang="en-US" dirty="0" err="1"/>
              <a:t>bokun</a:t>
            </a:r>
            <a:r>
              <a:rPr lang="en-US" dirty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339532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11681" y="117477"/>
            <a:ext cx="6263756" cy="6263756"/>
          </a:xfrm>
        </p:spPr>
      </p:pic>
      <p:sp>
        <p:nvSpPr>
          <p:cNvPr id="5" name="TextBox 4"/>
          <p:cNvSpPr txBox="1"/>
          <p:nvPr/>
        </p:nvSpPr>
        <p:spPr>
          <a:xfrm>
            <a:off x="226362" y="192024"/>
            <a:ext cx="861774" cy="52395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4400" cap="all" dirty="0">
                <a:solidFill>
                  <a:srgbClr val="EE8011"/>
                </a:solidFill>
                <a:ea typeface="+mj-ea"/>
                <a:cs typeface="+mj-cs"/>
              </a:rPr>
              <a:t>Website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8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719" y="246889"/>
            <a:ext cx="7797662" cy="1151965"/>
          </a:xfrm>
        </p:spPr>
        <p:txBody>
          <a:bodyPr/>
          <a:lstStyle/>
          <a:p>
            <a:r>
              <a:rPr lang="en-US" dirty="0"/>
              <a:t>Design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307592"/>
            <a:ext cx="7796030" cy="4066993"/>
          </a:xfrm>
        </p:spPr>
        <p:txBody>
          <a:bodyPr/>
          <a:lstStyle/>
          <a:p>
            <a:r>
              <a:rPr lang="en-US" dirty="0"/>
              <a:t>Objective: INCREASE the popularity of Chinese food</a:t>
            </a:r>
          </a:p>
          <a:p>
            <a:pPr marL="1371600" lvl="3" indent="0">
              <a:buNone/>
            </a:pPr>
            <a:r>
              <a:rPr lang="en-US" sz="2000" dirty="0"/>
              <a:t>CATER FOR INCREASING ONLINE ORDERING REQUEST</a:t>
            </a:r>
          </a:p>
          <a:p>
            <a:pPr marL="1371600" lvl="3" indent="0">
              <a:buNone/>
            </a:pPr>
            <a:r>
              <a:rPr lang="en-US" sz="2000" dirty="0"/>
              <a:t>FIT FOR MOBILE DEVICES</a:t>
            </a:r>
          </a:p>
          <a:p>
            <a:pPr marL="265113" lvl="3" indent="-265113"/>
            <a:r>
              <a:rPr lang="en-US" sz="2000" dirty="0"/>
              <a:t>LANGUAGE: JAVASCRIPT( BOOTSTRAP JQUERY ANGULAR) HTML</a:t>
            </a:r>
          </a:p>
          <a:p>
            <a:pPr marL="265113" lvl="3" indent="-265113"/>
            <a:r>
              <a:rPr lang="en-US" sz="2000" dirty="0"/>
              <a:t>Target group: youth</a:t>
            </a:r>
          </a:p>
          <a:p>
            <a:pPr marL="265113" lvl="3" indent="-265113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83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1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0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24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44</TotalTime>
  <Words>57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Impact</vt:lpstr>
      <vt:lpstr>Main Event</vt:lpstr>
      <vt:lpstr>Lu string website presentation</vt:lpstr>
      <vt:lpstr>PowerPoint Presentation</vt:lpstr>
      <vt:lpstr>Design idea</vt:lpstr>
      <vt:lpstr>sCREENSHOTS</vt:lpstr>
      <vt:lpstr>sCREENSHOTS</vt:lpstr>
      <vt:lpstr>sCREENSHOTS</vt:lpstr>
      <vt:lpstr>sCREENSHOTS</vt:lpstr>
      <vt:lpstr>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 string website presentation</dc:title>
  <dc:creator>Bokun Li</dc:creator>
  <cp:keywords>Presentation</cp:keywords>
  <cp:lastModifiedBy>李博堃</cp:lastModifiedBy>
  <cp:revision>12</cp:revision>
  <dcterms:created xsi:type="dcterms:W3CDTF">2016-12-09T20:19:05Z</dcterms:created>
  <dcterms:modified xsi:type="dcterms:W3CDTF">2016-12-09T21:03:24Z</dcterms:modified>
</cp:coreProperties>
</file>