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62" r:id="rId6"/>
    <p:sldId id="261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Animal Rescue Center System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725920" y="4576445"/>
            <a:ext cx="4123690" cy="664845"/>
          </a:xfrm>
        </p:spPr>
        <p:txBody>
          <a:bodyPr>
            <a:noAutofit/>
          </a:bodyPr>
          <a:p>
            <a:r>
              <a:rPr lang="en-US" altLang="zh-CN" smtClean="0"/>
              <a:t>Qing Mu      001225391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Background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030" y="1750060"/>
            <a:ext cx="4455160" cy="29718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14425" y="1601470"/>
            <a:ext cx="4958080" cy="109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CN" sz="3200" b="0" u="none">
                <a:latin typeface="Microsoft YaHei UI" panose="020B0503020204020204" charset="-122"/>
                <a:ea typeface="Microsoft YaHei UI" panose="020B0503020204020204" charset="-122"/>
                <a:cs typeface="宋体" panose="02010600030101010101" pitchFamily="2" charset="-122"/>
              </a:rPr>
              <a:t>More and more stray animals in the street</a:t>
            </a:r>
            <a:endParaRPr lang="en-US" altLang="zh-CN" sz="3200" b="0" u="none">
              <a:latin typeface="Microsoft YaHei UI" panose="020B0503020204020204" charset="-122"/>
              <a:ea typeface="Microsoft YaHei UI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425" y="3277235"/>
            <a:ext cx="4958080" cy="206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CN" sz="3200" b="0" u="none">
                <a:latin typeface="Microsoft YaHei UI" panose="020B0503020204020204" charset="-122"/>
                <a:ea typeface="Microsoft YaHei UI" panose="020B0503020204020204" charset="-122"/>
                <a:cs typeface="宋体" panose="02010600030101010101" pitchFamily="2" charset="-122"/>
              </a:rPr>
              <a:t>Rescue centers need a system to manage rescued animals and adoption</a:t>
            </a:r>
            <a:endParaRPr lang="en-US" altLang="zh-CN" sz="3200" b="0" u="none">
              <a:latin typeface="Microsoft YaHei UI" panose="020B0503020204020204" charset="-122"/>
              <a:ea typeface="Microsoft YaHei UI" panose="020B0503020204020204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Brief Summary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535" y="1496695"/>
            <a:ext cx="3462655" cy="4427855"/>
          </a:xfrm>
        </p:spPr>
        <p:txBody>
          <a:bodyPr/>
          <a:p>
            <a:pPr marL="0" indent="0">
              <a:buNone/>
            </a:pPr>
            <a:r>
              <a:rPr lang="zh-CN" altLang="en-US"/>
              <a:t>Development tools: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STS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MySQL Database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95265" y="1504315"/>
            <a:ext cx="5705475" cy="442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The techniques used in the project: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Spring MVC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Hibernate (Annotation, Entities mapping, Queries, Criteria)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Filter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JSTL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Bootstrap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Functionality Summary</a:t>
            </a:r>
            <a:endParaRPr lang="zh-CN" altLang="en-US" dirty="0"/>
          </a:p>
        </p:txBody>
      </p:sp>
      <p:sp>
        <p:nvSpPr>
          <p:cNvPr id="61" name="任意多边形 60"/>
          <p:cNvSpPr/>
          <p:nvPr>
            <p:custDataLst>
              <p:tags r:id="rId2"/>
            </p:custDataLst>
          </p:nvPr>
        </p:nvSpPr>
        <p:spPr bwMode="auto">
          <a:xfrm>
            <a:off x="1675130" y="2583815"/>
            <a:ext cx="709295" cy="1545590"/>
          </a:xfrm>
          <a:custGeom>
            <a:avLst/>
            <a:gdLst>
              <a:gd name="connsiteX0" fmla="*/ 37929 w 709594"/>
              <a:gd name="connsiteY0" fmla="*/ 1473929 h 1545367"/>
              <a:gd name="connsiteX1" fmla="*/ 671668 w 709594"/>
              <a:gd name="connsiteY1" fmla="*/ 1473929 h 1545367"/>
              <a:gd name="connsiteX2" fmla="*/ 694167 w 709594"/>
              <a:gd name="connsiteY2" fmla="*/ 1504008 h 1545367"/>
              <a:gd name="connsiteX3" fmla="*/ 701667 w 709594"/>
              <a:gd name="connsiteY3" fmla="*/ 1545367 h 1545367"/>
              <a:gd name="connsiteX4" fmla="*/ 7929 w 709594"/>
              <a:gd name="connsiteY4" fmla="*/ 1545367 h 1545367"/>
              <a:gd name="connsiteX5" fmla="*/ 15429 w 709594"/>
              <a:gd name="connsiteY5" fmla="*/ 1504008 h 1545367"/>
              <a:gd name="connsiteX6" fmla="*/ 37929 w 709594"/>
              <a:gd name="connsiteY6" fmla="*/ 1473929 h 1545367"/>
              <a:gd name="connsiteX7" fmla="*/ 79284 w 709594"/>
              <a:gd name="connsiteY7" fmla="*/ 1127852 h 1545367"/>
              <a:gd name="connsiteX8" fmla="*/ 637810 w 709594"/>
              <a:gd name="connsiteY8" fmla="*/ 1127852 h 1545367"/>
              <a:gd name="connsiteX9" fmla="*/ 709032 w 709594"/>
              <a:gd name="connsiteY9" fmla="*/ 1312598 h 1545367"/>
              <a:gd name="connsiteX10" fmla="*/ 664050 w 709594"/>
              <a:gd name="connsiteY10" fmla="*/ 1459641 h 1545367"/>
              <a:gd name="connsiteX11" fmla="*/ 41799 w 709594"/>
              <a:gd name="connsiteY11" fmla="*/ 1459641 h 1545367"/>
              <a:gd name="connsiteX12" fmla="*/ 565 w 709594"/>
              <a:gd name="connsiteY12" fmla="*/ 1297517 h 1545367"/>
              <a:gd name="connsiteX13" fmla="*/ 68039 w 709594"/>
              <a:gd name="connsiteY13" fmla="*/ 1142933 h 1545367"/>
              <a:gd name="connsiteX14" fmla="*/ 79284 w 709594"/>
              <a:gd name="connsiteY14" fmla="*/ 1127852 h 1545367"/>
              <a:gd name="connsiteX15" fmla="*/ 87628 w 709594"/>
              <a:gd name="connsiteY15" fmla="*/ 1053239 h 1545367"/>
              <a:gd name="connsiteX16" fmla="*/ 625731 w 709594"/>
              <a:gd name="connsiteY16" fmla="*/ 1053239 h 1545367"/>
              <a:gd name="connsiteX17" fmla="*/ 655835 w 709594"/>
              <a:gd name="connsiteY17" fmla="*/ 1079631 h 1545367"/>
              <a:gd name="connsiteX18" fmla="*/ 652072 w 709594"/>
              <a:gd name="connsiteY18" fmla="*/ 1102253 h 1545367"/>
              <a:gd name="connsiteX19" fmla="*/ 637020 w 709594"/>
              <a:gd name="connsiteY19" fmla="*/ 1113564 h 1545367"/>
              <a:gd name="connsiteX20" fmla="*/ 516605 w 709594"/>
              <a:gd name="connsiteY20" fmla="*/ 1113564 h 1545367"/>
              <a:gd name="connsiteX21" fmla="*/ 72576 w 709594"/>
              <a:gd name="connsiteY21" fmla="*/ 1113564 h 1545367"/>
              <a:gd name="connsiteX22" fmla="*/ 57524 w 709594"/>
              <a:gd name="connsiteY22" fmla="*/ 1102253 h 1545367"/>
              <a:gd name="connsiteX23" fmla="*/ 53761 w 709594"/>
              <a:gd name="connsiteY23" fmla="*/ 1079631 h 1545367"/>
              <a:gd name="connsiteX24" fmla="*/ 87628 w 709594"/>
              <a:gd name="connsiteY24" fmla="*/ 1053239 h 1545367"/>
              <a:gd name="connsiteX25" fmla="*/ 354798 w 709594"/>
              <a:gd name="connsiteY25" fmla="*/ 0 h 1545367"/>
              <a:gd name="connsiteX26" fmla="*/ 564870 w 709594"/>
              <a:gd name="connsiteY26" fmla="*/ 214382 h 1545367"/>
              <a:gd name="connsiteX27" fmla="*/ 448580 w 709594"/>
              <a:gd name="connsiteY27" fmla="*/ 409958 h 1545367"/>
              <a:gd name="connsiteX28" fmla="*/ 444829 w 709594"/>
              <a:gd name="connsiteY28" fmla="*/ 409958 h 1545367"/>
              <a:gd name="connsiteX29" fmla="*/ 444829 w 709594"/>
              <a:gd name="connsiteY29" fmla="*/ 413719 h 1545367"/>
              <a:gd name="connsiteX30" fmla="*/ 561119 w 709594"/>
              <a:gd name="connsiteY30" fmla="*/ 413719 h 1545367"/>
              <a:gd name="connsiteX31" fmla="*/ 624891 w 709594"/>
              <a:gd name="connsiteY31" fmla="*/ 492702 h 1545367"/>
              <a:gd name="connsiteX32" fmla="*/ 568621 w 709594"/>
              <a:gd name="connsiteY32" fmla="*/ 567923 h 1545367"/>
              <a:gd name="connsiteX33" fmla="*/ 459834 w 709594"/>
              <a:gd name="connsiteY33" fmla="*/ 567923 h 1545367"/>
              <a:gd name="connsiteX34" fmla="*/ 621140 w 709594"/>
              <a:gd name="connsiteY34" fmla="*/ 1049342 h 1545367"/>
              <a:gd name="connsiteX35" fmla="*/ 110964 w 709594"/>
              <a:gd name="connsiteY35" fmla="*/ 1049342 h 1545367"/>
              <a:gd name="connsiteX36" fmla="*/ 253513 w 709594"/>
              <a:gd name="connsiteY36" fmla="*/ 567923 h 1545367"/>
              <a:gd name="connsiteX37" fmla="*/ 140975 w 709594"/>
              <a:gd name="connsiteY37" fmla="*/ 567923 h 1545367"/>
              <a:gd name="connsiteX38" fmla="*/ 84705 w 709594"/>
              <a:gd name="connsiteY38" fmla="*/ 492702 h 1545367"/>
              <a:gd name="connsiteX39" fmla="*/ 148477 w 709594"/>
              <a:gd name="connsiteY39" fmla="*/ 413719 h 1545367"/>
              <a:gd name="connsiteX40" fmla="*/ 264767 w 709594"/>
              <a:gd name="connsiteY40" fmla="*/ 413719 h 1545367"/>
              <a:gd name="connsiteX41" fmla="*/ 264767 w 709594"/>
              <a:gd name="connsiteY41" fmla="*/ 409958 h 1545367"/>
              <a:gd name="connsiteX42" fmla="*/ 144726 w 709594"/>
              <a:gd name="connsiteY42" fmla="*/ 214382 h 1545367"/>
              <a:gd name="connsiteX43" fmla="*/ 354798 w 709594"/>
              <a:gd name="connsiteY43" fmla="*/ 0 h 154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09594" h="1545367">
                <a:moveTo>
                  <a:pt x="37929" y="1473929"/>
                </a:moveTo>
                <a:cubicBezTo>
                  <a:pt x="671668" y="1473929"/>
                  <a:pt x="671668" y="1473929"/>
                  <a:pt x="671668" y="1473929"/>
                </a:cubicBezTo>
                <a:cubicBezTo>
                  <a:pt x="671668" y="1473929"/>
                  <a:pt x="690417" y="1488969"/>
                  <a:pt x="694167" y="1504008"/>
                </a:cubicBezTo>
                <a:cubicBezTo>
                  <a:pt x="697917" y="1515288"/>
                  <a:pt x="701667" y="1541607"/>
                  <a:pt x="701667" y="1545367"/>
                </a:cubicBezTo>
                <a:lnTo>
                  <a:pt x="7929" y="1545367"/>
                </a:lnTo>
                <a:cubicBezTo>
                  <a:pt x="7929" y="1541607"/>
                  <a:pt x="7929" y="1515288"/>
                  <a:pt x="15429" y="1504008"/>
                </a:cubicBezTo>
                <a:cubicBezTo>
                  <a:pt x="19179" y="1488969"/>
                  <a:pt x="37929" y="1473929"/>
                  <a:pt x="37929" y="1473929"/>
                </a:cubicBezTo>
                <a:close/>
                <a:moveTo>
                  <a:pt x="79284" y="1127852"/>
                </a:moveTo>
                <a:cubicBezTo>
                  <a:pt x="637810" y="1127852"/>
                  <a:pt x="637810" y="1127852"/>
                  <a:pt x="637810" y="1127852"/>
                </a:cubicBezTo>
                <a:cubicBezTo>
                  <a:pt x="664050" y="1165555"/>
                  <a:pt x="705283" y="1240962"/>
                  <a:pt x="709032" y="1312598"/>
                </a:cubicBezTo>
                <a:cubicBezTo>
                  <a:pt x="712780" y="1369153"/>
                  <a:pt x="697786" y="1418167"/>
                  <a:pt x="664050" y="1459641"/>
                </a:cubicBezTo>
                <a:lnTo>
                  <a:pt x="41799" y="1459641"/>
                </a:lnTo>
                <a:cubicBezTo>
                  <a:pt x="11811" y="1418167"/>
                  <a:pt x="-3183" y="1357842"/>
                  <a:pt x="565" y="1297517"/>
                </a:cubicBezTo>
                <a:cubicBezTo>
                  <a:pt x="4314" y="1244732"/>
                  <a:pt x="38051" y="1188177"/>
                  <a:pt x="68039" y="1142933"/>
                </a:cubicBezTo>
                <a:cubicBezTo>
                  <a:pt x="71787" y="1139163"/>
                  <a:pt x="75536" y="1131622"/>
                  <a:pt x="79284" y="1127852"/>
                </a:cubicBezTo>
                <a:close/>
                <a:moveTo>
                  <a:pt x="87628" y="1053239"/>
                </a:moveTo>
                <a:cubicBezTo>
                  <a:pt x="625731" y="1053239"/>
                  <a:pt x="625731" y="1053239"/>
                  <a:pt x="625731" y="1053239"/>
                </a:cubicBezTo>
                <a:cubicBezTo>
                  <a:pt x="629494" y="1053239"/>
                  <a:pt x="652072" y="1057009"/>
                  <a:pt x="655835" y="1079631"/>
                </a:cubicBezTo>
                <a:cubicBezTo>
                  <a:pt x="659598" y="1090942"/>
                  <a:pt x="655835" y="1098483"/>
                  <a:pt x="652072" y="1102253"/>
                </a:cubicBezTo>
                <a:cubicBezTo>
                  <a:pt x="648309" y="1109794"/>
                  <a:pt x="640783" y="1113564"/>
                  <a:pt x="637020" y="1113564"/>
                </a:cubicBezTo>
                <a:cubicBezTo>
                  <a:pt x="633257" y="1113564"/>
                  <a:pt x="580576" y="1113564"/>
                  <a:pt x="516605" y="1113564"/>
                </a:cubicBezTo>
                <a:cubicBezTo>
                  <a:pt x="516605" y="1113564"/>
                  <a:pt x="76339" y="1113564"/>
                  <a:pt x="72576" y="1113564"/>
                </a:cubicBezTo>
                <a:cubicBezTo>
                  <a:pt x="68813" y="1113564"/>
                  <a:pt x="61287" y="1109794"/>
                  <a:pt x="57524" y="1102253"/>
                </a:cubicBezTo>
                <a:cubicBezTo>
                  <a:pt x="53761" y="1098483"/>
                  <a:pt x="49998" y="1090942"/>
                  <a:pt x="53761" y="1079631"/>
                </a:cubicBezTo>
                <a:cubicBezTo>
                  <a:pt x="57524" y="1057009"/>
                  <a:pt x="80102" y="1053239"/>
                  <a:pt x="87628" y="1053239"/>
                </a:cubicBezTo>
                <a:close/>
                <a:moveTo>
                  <a:pt x="354798" y="0"/>
                </a:moveTo>
                <a:cubicBezTo>
                  <a:pt x="471088" y="0"/>
                  <a:pt x="564870" y="97788"/>
                  <a:pt x="564870" y="214382"/>
                </a:cubicBezTo>
                <a:cubicBezTo>
                  <a:pt x="564870" y="297125"/>
                  <a:pt x="519855" y="372347"/>
                  <a:pt x="448580" y="409958"/>
                </a:cubicBezTo>
                <a:cubicBezTo>
                  <a:pt x="444829" y="409958"/>
                  <a:pt x="444829" y="409958"/>
                  <a:pt x="444829" y="409958"/>
                </a:cubicBezTo>
                <a:cubicBezTo>
                  <a:pt x="444829" y="413719"/>
                  <a:pt x="444829" y="413719"/>
                  <a:pt x="444829" y="413719"/>
                </a:cubicBezTo>
                <a:cubicBezTo>
                  <a:pt x="561119" y="413719"/>
                  <a:pt x="561119" y="413719"/>
                  <a:pt x="561119" y="413719"/>
                </a:cubicBezTo>
                <a:cubicBezTo>
                  <a:pt x="564870" y="413719"/>
                  <a:pt x="621140" y="436285"/>
                  <a:pt x="624891" y="492702"/>
                </a:cubicBezTo>
                <a:cubicBezTo>
                  <a:pt x="628642" y="537835"/>
                  <a:pt x="572373" y="564162"/>
                  <a:pt x="568621" y="567923"/>
                </a:cubicBezTo>
                <a:cubicBezTo>
                  <a:pt x="459834" y="567923"/>
                  <a:pt x="459834" y="567923"/>
                  <a:pt x="459834" y="567923"/>
                </a:cubicBezTo>
                <a:cubicBezTo>
                  <a:pt x="478591" y="699561"/>
                  <a:pt x="557368" y="932748"/>
                  <a:pt x="621140" y="1049342"/>
                </a:cubicBezTo>
                <a:lnTo>
                  <a:pt x="110964" y="1049342"/>
                </a:lnTo>
                <a:cubicBezTo>
                  <a:pt x="167234" y="913943"/>
                  <a:pt x="231006" y="695800"/>
                  <a:pt x="253513" y="567923"/>
                </a:cubicBezTo>
                <a:cubicBezTo>
                  <a:pt x="140975" y="567923"/>
                  <a:pt x="140975" y="567923"/>
                  <a:pt x="140975" y="567923"/>
                </a:cubicBezTo>
                <a:cubicBezTo>
                  <a:pt x="137223" y="564162"/>
                  <a:pt x="80954" y="537835"/>
                  <a:pt x="84705" y="492702"/>
                </a:cubicBezTo>
                <a:cubicBezTo>
                  <a:pt x="88457" y="436285"/>
                  <a:pt x="144726" y="413719"/>
                  <a:pt x="148477" y="413719"/>
                </a:cubicBezTo>
                <a:cubicBezTo>
                  <a:pt x="264767" y="413719"/>
                  <a:pt x="264767" y="413719"/>
                  <a:pt x="264767" y="413719"/>
                </a:cubicBezTo>
                <a:cubicBezTo>
                  <a:pt x="264767" y="409958"/>
                  <a:pt x="264767" y="409958"/>
                  <a:pt x="264767" y="409958"/>
                </a:cubicBezTo>
                <a:cubicBezTo>
                  <a:pt x="189741" y="372347"/>
                  <a:pt x="144726" y="297125"/>
                  <a:pt x="144726" y="214382"/>
                </a:cubicBezTo>
                <a:cubicBezTo>
                  <a:pt x="144726" y="97788"/>
                  <a:pt x="238508" y="0"/>
                  <a:pt x="3547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任意多边形 62"/>
          <p:cNvSpPr/>
          <p:nvPr>
            <p:custDataLst>
              <p:tags r:id="rId3"/>
            </p:custDataLst>
          </p:nvPr>
        </p:nvSpPr>
        <p:spPr bwMode="auto">
          <a:xfrm>
            <a:off x="3523615" y="1777365"/>
            <a:ext cx="821055" cy="2352040"/>
          </a:xfrm>
          <a:custGeom>
            <a:avLst/>
            <a:gdLst>
              <a:gd name="connsiteX0" fmla="*/ 43746 w 821196"/>
              <a:gd name="connsiteY0" fmla="*/ 2273995 h 2351783"/>
              <a:gd name="connsiteX1" fmla="*/ 778528 w 821196"/>
              <a:gd name="connsiteY1" fmla="*/ 2273995 h 2351783"/>
              <a:gd name="connsiteX2" fmla="*/ 801021 w 821196"/>
              <a:gd name="connsiteY2" fmla="*/ 2307333 h 2351783"/>
              <a:gd name="connsiteX3" fmla="*/ 808519 w 821196"/>
              <a:gd name="connsiteY3" fmla="*/ 2351783 h 2351783"/>
              <a:gd name="connsiteX4" fmla="*/ 10006 w 821196"/>
              <a:gd name="connsiteY4" fmla="*/ 2351783 h 2351783"/>
              <a:gd name="connsiteX5" fmla="*/ 17504 w 821196"/>
              <a:gd name="connsiteY5" fmla="*/ 2307333 h 2351783"/>
              <a:gd name="connsiteX6" fmla="*/ 43746 w 821196"/>
              <a:gd name="connsiteY6" fmla="*/ 2273995 h 2351783"/>
              <a:gd name="connsiteX7" fmla="*/ 84295 w 821196"/>
              <a:gd name="connsiteY7" fmla="*/ 1909050 h 2351783"/>
              <a:gd name="connsiteX8" fmla="*/ 741744 w 821196"/>
              <a:gd name="connsiteY8" fmla="*/ 1909050 h 2351783"/>
              <a:gd name="connsiteX9" fmla="*/ 820637 w 821196"/>
              <a:gd name="connsiteY9" fmla="*/ 2108001 h 2351783"/>
              <a:gd name="connsiteX10" fmla="*/ 771798 w 821196"/>
              <a:gd name="connsiteY10" fmla="*/ 2269414 h 2351783"/>
              <a:gd name="connsiteX11" fmla="*/ 46727 w 821196"/>
              <a:gd name="connsiteY11" fmla="*/ 2269414 h 2351783"/>
              <a:gd name="connsiteX12" fmla="*/ 1645 w 821196"/>
              <a:gd name="connsiteY12" fmla="*/ 2096740 h 2351783"/>
              <a:gd name="connsiteX13" fmla="*/ 73025 w 821196"/>
              <a:gd name="connsiteY13" fmla="*/ 1927819 h 2351783"/>
              <a:gd name="connsiteX14" fmla="*/ 84295 w 821196"/>
              <a:gd name="connsiteY14" fmla="*/ 1909050 h 2351783"/>
              <a:gd name="connsiteX15" fmla="*/ 95756 w 821196"/>
              <a:gd name="connsiteY15" fmla="*/ 1832523 h 2351783"/>
              <a:gd name="connsiteX16" fmla="*/ 722769 w 821196"/>
              <a:gd name="connsiteY16" fmla="*/ 1832523 h 2351783"/>
              <a:gd name="connsiteX17" fmla="*/ 760315 w 821196"/>
              <a:gd name="connsiteY17" fmla="*/ 1865860 h 2351783"/>
              <a:gd name="connsiteX18" fmla="*/ 756560 w 821196"/>
              <a:gd name="connsiteY18" fmla="*/ 1888085 h 2351783"/>
              <a:gd name="connsiteX19" fmla="*/ 737787 w 821196"/>
              <a:gd name="connsiteY19" fmla="*/ 1899198 h 2351783"/>
              <a:gd name="connsiteX20" fmla="*/ 636414 w 821196"/>
              <a:gd name="connsiteY20" fmla="*/ 1899198 h 2351783"/>
              <a:gd name="connsiteX21" fmla="*/ 80738 w 821196"/>
              <a:gd name="connsiteY21" fmla="*/ 1899198 h 2351783"/>
              <a:gd name="connsiteX22" fmla="*/ 61965 w 821196"/>
              <a:gd name="connsiteY22" fmla="*/ 1888085 h 2351783"/>
              <a:gd name="connsiteX23" fmla="*/ 58211 w 821196"/>
              <a:gd name="connsiteY23" fmla="*/ 1865860 h 2351783"/>
              <a:gd name="connsiteX24" fmla="*/ 95756 w 821196"/>
              <a:gd name="connsiteY24" fmla="*/ 1832523 h 2351783"/>
              <a:gd name="connsiteX25" fmla="*/ 272046 w 821196"/>
              <a:gd name="connsiteY25" fmla="*/ 1174900 h 2351783"/>
              <a:gd name="connsiteX26" fmla="*/ 531442 w 821196"/>
              <a:gd name="connsiteY26" fmla="*/ 1174900 h 2351783"/>
              <a:gd name="connsiteX27" fmla="*/ 674297 w 821196"/>
              <a:gd name="connsiteY27" fmla="*/ 1726239 h 2351783"/>
              <a:gd name="connsiteX28" fmla="*/ 715650 w 821196"/>
              <a:gd name="connsiteY28" fmla="*/ 1816253 h 2351783"/>
              <a:gd name="connsiteX29" fmla="*/ 102875 w 821196"/>
              <a:gd name="connsiteY29" fmla="*/ 1816253 h 2351783"/>
              <a:gd name="connsiteX30" fmla="*/ 129191 w 821196"/>
              <a:gd name="connsiteY30" fmla="*/ 1752493 h 2351783"/>
              <a:gd name="connsiteX31" fmla="*/ 272046 w 821196"/>
              <a:gd name="connsiteY31" fmla="*/ 1174900 h 2351783"/>
              <a:gd name="connsiteX32" fmla="*/ 292793 w 821196"/>
              <a:gd name="connsiteY32" fmla="*/ 328758 h 2351783"/>
              <a:gd name="connsiteX33" fmla="*/ 521975 w 821196"/>
              <a:gd name="connsiteY33" fmla="*/ 328758 h 2351783"/>
              <a:gd name="connsiteX34" fmla="*/ 555789 w 821196"/>
              <a:gd name="connsiteY34" fmla="*/ 362570 h 2351783"/>
              <a:gd name="connsiteX35" fmla="*/ 555789 w 821196"/>
              <a:gd name="connsiteY35" fmla="*/ 396382 h 2351783"/>
              <a:gd name="connsiteX36" fmla="*/ 627173 w 821196"/>
              <a:gd name="connsiteY36" fmla="*/ 396382 h 2351783"/>
              <a:gd name="connsiteX37" fmla="*/ 747400 w 821196"/>
              <a:gd name="connsiteY37" fmla="*/ 516601 h 2351783"/>
              <a:gd name="connsiteX38" fmla="*/ 717343 w 821196"/>
              <a:gd name="connsiteY38" fmla="*/ 599252 h 2351783"/>
              <a:gd name="connsiteX39" fmla="*/ 570817 w 821196"/>
              <a:gd name="connsiteY39" fmla="*/ 820907 h 2351783"/>
              <a:gd name="connsiteX40" fmla="*/ 578331 w 821196"/>
              <a:gd name="connsiteY40" fmla="*/ 1038805 h 2351783"/>
              <a:gd name="connsiteX41" fmla="*/ 619659 w 821196"/>
              <a:gd name="connsiteY41" fmla="*/ 1038805 h 2351783"/>
              <a:gd name="connsiteX42" fmla="*/ 664744 w 821196"/>
              <a:gd name="connsiteY42" fmla="*/ 1102671 h 2351783"/>
              <a:gd name="connsiteX43" fmla="*/ 627173 w 821196"/>
              <a:gd name="connsiteY43" fmla="*/ 1159024 h 2351783"/>
              <a:gd name="connsiteX44" fmla="*/ 552032 w 821196"/>
              <a:gd name="connsiteY44" fmla="*/ 1159024 h 2351783"/>
              <a:gd name="connsiteX45" fmla="*/ 187595 w 821196"/>
              <a:gd name="connsiteY45" fmla="*/ 1159024 h 2351783"/>
              <a:gd name="connsiteX46" fmla="*/ 150024 w 821196"/>
              <a:gd name="connsiteY46" fmla="*/ 1098914 h 2351783"/>
              <a:gd name="connsiteX47" fmla="*/ 198866 w 821196"/>
              <a:gd name="connsiteY47" fmla="*/ 1038805 h 2351783"/>
              <a:gd name="connsiteX48" fmla="*/ 236437 w 821196"/>
              <a:gd name="connsiteY48" fmla="*/ 1038805 h 2351783"/>
              <a:gd name="connsiteX49" fmla="*/ 247708 w 821196"/>
              <a:gd name="connsiteY49" fmla="*/ 828420 h 2351783"/>
              <a:gd name="connsiteX50" fmla="*/ 97425 w 821196"/>
              <a:gd name="connsiteY50" fmla="*/ 599252 h 2351783"/>
              <a:gd name="connsiteX51" fmla="*/ 71125 w 821196"/>
              <a:gd name="connsiteY51" fmla="*/ 516601 h 2351783"/>
              <a:gd name="connsiteX52" fmla="*/ 187595 w 821196"/>
              <a:gd name="connsiteY52" fmla="*/ 396382 h 2351783"/>
              <a:gd name="connsiteX53" fmla="*/ 258979 w 821196"/>
              <a:gd name="connsiteY53" fmla="*/ 396382 h 2351783"/>
              <a:gd name="connsiteX54" fmla="*/ 258979 w 821196"/>
              <a:gd name="connsiteY54" fmla="*/ 362570 h 2351783"/>
              <a:gd name="connsiteX55" fmla="*/ 292793 w 821196"/>
              <a:gd name="connsiteY55" fmla="*/ 328758 h 2351783"/>
              <a:gd name="connsiteX56" fmla="*/ 407389 w 821196"/>
              <a:gd name="connsiteY56" fmla="*/ 0 h 2351783"/>
              <a:gd name="connsiteX57" fmla="*/ 474826 w 821196"/>
              <a:gd name="connsiteY57" fmla="*/ 18761 h 2351783"/>
              <a:gd name="connsiteX58" fmla="*/ 467333 w 821196"/>
              <a:gd name="connsiteY58" fmla="*/ 30018 h 2351783"/>
              <a:gd name="connsiteX59" fmla="*/ 433614 w 821196"/>
              <a:gd name="connsiteY59" fmla="*/ 116321 h 2351783"/>
              <a:gd name="connsiteX60" fmla="*/ 452347 w 821196"/>
              <a:gd name="connsiteY60" fmla="*/ 120073 h 2351783"/>
              <a:gd name="connsiteX61" fmla="*/ 519784 w 821196"/>
              <a:gd name="connsiteY61" fmla="*/ 82550 h 2351783"/>
              <a:gd name="connsiteX62" fmla="*/ 531024 w 821196"/>
              <a:gd name="connsiteY62" fmla="*/ 71293 h 2351783"/>
              <a:gd name="connsiteX63" fmla="*/ 549756 w 821196"/>
              <a:gd name="connsiteY63" fmla="*/ 142587 h 2351783"/>
              <a:gd name="connsiteX64" fmla="*/ 531024 w 821196"/>
              <a:gd name="connsiteY64" fmla="*/ 213880 h 2351783"/>
              <a:gd name="connsiteX65" fmla="*/ 519784 w 821196"/>
              <a:gd name="connsiteY65" fmla="*/ 202623 h 2351783"/>
              <a:gd name="connsiteX66" fmla="*/ 452347 w 821196"/>
              <a:gd name="connsiteY66" fmla="*/ 165101 h 2351783"/>
              <a:gd name="connsiteX67" fmla="*/ 433614 w 821196"/>
              <a:gd name="connsiteY67" fmla="*/ 172605 h 2351783"/>
              <a:gd name="connsiteX68" fmla="*/ 463586 w 821196"/>
              <a:gd name="connsiteY68" fmla="*/ 258908 h 2351783"/>
              <a:gd name="connsiteX69" fmla="*/ 478573 w 821196"/>
              <a:gd name="connsiteY69" fmla="*/ 270164 h 2351783"/>
              <a:gd name="connsiteX70" fmla="*/ 407389 w 821196"/>
              <a:gd name="connsiteY70" fmla="*/ 288926 h 2351783"/>
              <a:gd name="connsiteX71" fmla="*/ 339952 w 821196"/>
              <a:gd name="connsiteY71" fmla="*/ 270164 h 2351783"/>
              <a:gd name="connsiteX72" fmla="*/ 351191 w 821196"/>
              <a:gd name="connsiteY72" fmla="*/ 258908 h 2351783"/>
              <a:gd name="connsiteX73" fmla="*/ 381163 w 821196"/>
              <a:gd name="connsiteY73" fmla="*/ 172605 h 2351783"/>
              <a:gd name="connsiteX74" fmla="*/ 362431 w 821196"/>
              <a:gd name="connsiteY74" fmla="*/ 165101 h 2351783"/>
              <a:gd name="connsiteX75" fmla="*/ 294994 w 821196"/>
              <a:gd name="connsiteY75" fmla="*/ 202623 h 2351783"/>
              <a:gd name="connsiteX76" fmla="*/ 283754 w 821196"/>
              <a:gd name="connsiteY76" fmla="*/ 213880 h 2351783"/>
              <a:gd name="connsiteX77" fmla="*/ 268768 w 821196"/>
              <a:gd name="connsiteY77" fmla="*/ 146339 h 2351783"/>
              <a:gd name="connsiteX78" fmla="*/ 287501 w 821196"/>
              <a:gd name="connsiteY78" fmla="*/ 71293 h 2351783"/>
              <a:gd name="connsiteX79" fmla="*/ 298740 w 821196"/>
              <a:gd name="connsiteY79" fmla="*/ 86303 h 2351783"/>
              <a:gd name="connsiteX80" fmla="*/ 366177 w 821196"/>
              <a:gd name="connsiteY80" fmla="*/ 123825 h 2351783"/>
              <a:gd name="connsiteX81" fmla="*/ 384910 w 821196"/>
              <a:gd name="connsiteY81" fmla="*/ 116321 h 2351783"/>
              <a:gd name="connsiteX82" fmla="*/ 354938 w 821196"/>
              <a:gd name="connsiteY82" fmla="*/ 30018 h 2351783"/>
              <a:gd name="connsiteX83" fmla="*/ 339952 w 821196"/>
              <a:gd name="connsiteY83" fmla="*/ 18761 h 2351783"/>
              <a:gd name="connsiteX84" fmla="*/ 407389 w 821196"/>
              <a:gd name="connsiteY84" fmla="*/ 0 h 235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21196" h="2351783">
                <a:moveTo>
                  <a:pt x="43746" y="2273995"/>
                </a:moveTo>
                <a:cubicBezTo>
                  <a:pt x="778528" y="2273995"/>
                  <a:pt x="778528" y="2273995"/>
                  <a:pt x="778528" y="2273995"/>
                </a:cubicBezTo>
                <a:cubicBezTo>
                  <a:pt x="774779" y="2273995"/>
                  <a:pt x="797272" y="2292516"/>
                  <a:pt x="801021" y="2307333"/>
                </a:cubicBezTo>
                <a:cubicBezTo>
                  <a:pt x="808519" y="2318445"/>
                  <a:pt x="808519" y="2344375"/>
                  <a:pt x="808519" y="2351783"/>
                </a:cubicBezTo>
                <a:lnTo>
                  <a:pt x="10006" y="2351783"/>
                </a:lnTo>
                <a:cubicBezTo>
                  <a:pt x="10006" y="2344375"/>
                  <a:pt x="10006" y="2318445"/>
                  <a:pt x="17504" y="2307333"/>
                </a:cubicBezTo>
                <a:cubicBezTo>
                  <a:pt x="25002" y="2288812"/>
                  <a:pt x="43746" y="2273995"/>
                  <a:pt x="43746" y="2273995"/>
                </a:cubicBezTo>
                <a:close/>
                <a:moveTo>
                  <a:pt x="84295" y="1909050"/>
                </a:moveTo>
                <a:cubicBezTo>
                  <a:pt x="741744" y="1909050"/>
                  <a:pt x="741744" y="1909050"/>
                  <a:pt x="741744" y="1909050"/>
                </a:cubicBezTo>
                <a:cubicBezTo>
                  <a:pt x="768041" y="1950342"/>
                  <a:pt x="816880" y="2032925"/>
                  <a:pt x="820637" y="2108001"/>
                </a:cubicBezTo>
                <a:cubicBezTo>
                  <a:pt x="824394" y="2168062"/>
                  <a:pt x="809367" y="2220615"/>
                  <a:pt x="771798" y="2269414"/>
                </a:cubicBezTo>
                <a:lnTo>
                  <a:pt x="46727" y="2269414"/>
                </a:lnTo>
                <a:cubicBezTo>
                  <a:pt x="12915" y="2224369"/>
                  <a:pt x="-5869" y="2160554"/>
                  <a:pt x="1645" y="2096740"/>
                </a:cubicBezTo>
                <a:cubicBezTo>
                  <a:pt x="5402" y="2036679"/>
                  <a:pt x="42970" y="1976618"/>
                  <a:pt x="73025" y="1927819"/>
                </a:cubicBezTo>
                <a:cubicBezTo>
                  <a:pt x="76782" y="1920312"/>
                  <a:pt x="80539" y="1916558"/>
                  <a:pt x="84295" y="1909050"/>
                </a:cubicBezTo>
                <a:close/>
                <a:moveTo>
                  <a:pt x="95756" y="1832523"/>
                </a:moveTo>
                <a:cubicBezTo>
                  <a:pt x="722769" y="1832523"/>
                  <a:pt x="722769" y="1832523"/>
                  <a:pt x="722769" y="1832523"/>
                </a:cubicBezTo>
                <a:cubicBezTo>
                  <a:pt x="730278" y="1832523"/>
                  <a:pt x="752805" y="1839931"/>
                  <a:pt x="760315" y="1865860"/>
                </a:cubicBezTo>
                <a:cubicBezTo>
                  <a:pt x="764069" y="1873269"/>
                  <a:pt x="760315" y="1880677"/>
                  <a:pt x="756560" y="1888085"/>
                </a:cubicBezTo>
                <a:cubicBezTo>
                  <a:pt x="749051" y="1895494"/>
                  <a:pt x="741542" y="1899198"/>
                  <a:pt x="737787" y="1899198"/>
                </a:cubicBezTo>
                <a:cubicBezTo>
                  <a:pt x="734033" y="1899198"/>
                  <a:pt x="692732" y="1899198"/>
                  <a:pt x="636414" y="1899198"/>
                </a:cubicBezTo>
                <a:cubicBezTo>
                  <a:pt x="636414" y="1899198"/>
                  <a:pt x="84493" y="1899198"/>
                  <a:pt x="80738" y="1899198"/>
                </a:cubicBezTo>
                <a:cubicBezTo>
                  <a:pt x="76984" y="1899198"/>
                  <a:pt x="69474" y="1895494"/>
                  <a:pt x="61965" y="1888085"/>
                </a:cubicBezTo>
                <a:cubicBezTo>
                  <a:pt x="58211" y="1880677"/>
                  <a:pt x="54456" y="1873269"/>
                  <a:pt x="58211" y="1865860"/>
                </a:cubicBezTo>
                <a:cubicBezTo>
                  <a:pt x="65720" y="1839931"/>
                  <a:pt x="88247" y="1832523"/>
                  <a:pt x="95756" y="1832523"/>
                </a:cubicBezTo>
                <a:close/>
                <a:moveTo>
                  <a:pt x="272046" y="1174900"/>
                </a:moveTo>
                <a:cubicBezTo>
                  <a:pt x="531442" y="1174900"/>
                  <a:pt x="531442" y="1174900"/>
                  <a:pt x="531442" y="1174900"/>
                </a:cubicBezTo>
                <a:cubicBezTo>
                  <a:pt x="550238" y="1467447"/>
                  <a:pt x="606629" y="1587466"/>
                  <a:pt x="674297" y="1726239"/>
                </a:cubicBezTo>
                <a:cubicBezTo>
                  <a:pt x="685575" y="1756244"/>
                  <a:pt x="700613" y="1782498"/>
                  <a:pt x="715650" y="1816253"/>
                </a:cubicBezTo>
                <a:lnTo>
                  <a:pt x="102875" y="1816253"/>
                </a:lnTo>
                <a:cubicBezTo>
                  <a:pt x="110394" y="1793750"/>
                  <a:pt x="121672" y="1771246"/>
                  <a:pt x="129191" y="1752493"/>
                </a:cubicBezTo>
                <a:cubicBezTo>
                  <a:pt x="200618" y="1602469"/>
                  <a:pt x="253249" y="1482450"/>
                  <a:pt x="272046" y="1174900"/>
                </a:cubicBezTo>
                <a:close/>
                <a:moveTo>
                  <a:pt x="292793" y="328758"/>
                </a:moveTo>
                <a:cubicBezTo>
                  <a:pt x="521975" y="328758"/>
                  <a:pt x="521975" y="328758"/>
                  <a:pt x="521975" y="328758"/>
                </a:cubicBezTo>
                <a:cubicBezTo>
                  <a:pt x="540761" y="328758"/>
                  <a:pt x="555789" y="343786"/>
                  <a:pt x="555789" y="362570"/>
                </a:cubicBezTo>
                <a:cubicBezTo>
                  <a:pt x="555789" y="396382"/>
                  <a:pt x="555789" y="396382"/>
                  <a:pt x="555789" y="396382"/>
                </a:cubicBezTo>
                <a:cubicBezTo>
                  <a:pt x="627173" y="396382"/>
                  <a:pt x="627173" y="396382"/>
                  <a:pt x="627173" y="396382"/>
                </a:cubicBezTo>
                <a:cubicBezTo>
                  <a:pt x="691044" y="396382"/>
                  <a:pt x="747400" y="448978"/>
                  <a:pt x="747400" y="516601"/>
                </a:cubicBezTo>
                <a:cubicBezTo>
                  <a:pt x="747400" y="550413"/>
                  <a:pt x="732372" y="580468"/>
                  <a:pt x="717343" y="599252"/>
                </a:cubicBezTo>
                <a:cubicBezTo>
                  <a:pt x="698558" y="633064"/>
                  <a:pt x="570817" y="817150"/>
                  <a:pt x="570817" y="820907"/>
                </a:cubicBezTo>
                <a:cubicBezTo>
                  <a:pt x="578331" y="1038805"/>
                  <a:pt x="578331" y="1038805"/>
                  <a:pt x="578331" y="1038805"/>
                </a:cubicBezTo>
                <a:cubicBezTo>
                  <a:pt x="619659" y="1038805"/>
                  <a:pt x="619659" y="1038805"/>
                  <a:pt x="619659" y="1038805"/>
                </a:cubicBezTo>
                <a:cubicBezTo>
                  <a:pt x="623416" y="1038805"/>
                  <a:pt x="660987" y="1057589"/>
                  <a:pt x="664744" y="1102671"/>
                </a:cubicBezTo>
                <a:cubicBezTo>
                  <a:pt x="668501" y="1140240"/>
                  <a:pt x="630931" y="1159024"/>
                  <a:pt x="627173" y="1159024"/>
                </a:cubicBezTo>
                <a:cubicBezTo>
                  <a:pt x="627173" y="1159024"/>
                  <a:pt x="593360" y="1159024"/>
                  <a:pt x="552032" y="1159024"/>
                </a:cubicBezTo>
                <a:cubicBezTo>
                  <a:pt x="552032" y="1159024"/>
                  <a:pt x="191352" y="1159024"/>
                  <a:pt x="187595" y="1159024"/>
                </a:cubicBezTo>
                <a:cubicBezTo>
                  <a:pt x="183838" y="1159024"/>
                  <a:pt x="146267" y="1136483"/>
                  <a:pt x="150024" y="1098914"/>
                </a:cubicBezTo>
                <a:cubicBezTo>
                  <a:pt x="153781" y="1053832"/>
                  <a:pt x="195109" y="1038805"/>
                  <a:pt x="198866" y="1038805"/>
                </a:cubicBezTo>
                <a:cubicBezTo>
                  <a:pt x="236437" y="1038805"/>
                  <a:pt x="236437" y="1038805"/>
                  <a:pt x="236437" y="1038805"/>
                </a:cubicBezTo>
                <a:cubicBezTo>
                  <a:pt x="247708" y="828420"/>
                  <a:pt x="247708" y="828420"/>
                  <a:pt x="247708" y="828420"/>
                </a:cubicBezTo>
                <a:cubicBezTo>
                  <a:pt x="247708" y="824664"/>
                  <a:pt x="116210" y="633064"/>
                  <a:pt x="97425" y="599252"/>
                </a:cubicBezTo>
                <a:cubicBezTo>
                  <a:pt x="86153" y="580468"/>
                  <a:pt x="71125" y="550413"/>
                  <a:pt x="71125" y="516601"/>
                </a:cubicBezTo>
                <a:cubicBezTo>
                  <a:pt x="71125" y="448978"/>
                  <a:pt x="123724" y="396382"/>
                  <a:pt x="187595" y="396382"/>
                </a:cubicBezTo>
                <a:cubicBezTo>
                  <a:pt x="258979" y="396382"/>
                  <a:pt x="258979" y="396382"/>
                  <a:pt x="258979" y="396382"/>
                </a:cubicBezTo>
                <a:cubicBezTo>
                  <a:pt x="258979" y="362570"/>
                  <a:pt x="258979" y="362570"/>
                  <a:pt x="258979" y="362570"/>
                </a:cubicBezTo>
                <a:cubicBezTo>
                  <a:pt x="258979" y="343786"/>
                  <a:pt x="274008" y="328758"/>
                  <a:pt x="292793" y="328758"/>
                </a:cubicBezTo>
                <a:close/>
                <a:moveTo>
                  <a:pt x="407389" y="0"/>
                </a:moveTo>
                <a:cubicBezTo>
                  <a:pt x="433614" y="0"/>
                  <a:pt x="456093" y="7505"/>
                  <a:pt x="474826" y="18761"/>
                </a:cubicBezTo>
                <a:cubicBezTo>
                  <a:pt x="471079" y="22514"/>
                  <a:pt x="467333" y="26266"/>
                  <a:pt x="467333" y="30018"/>
                </a:cubicBezTo>
                <a:cubicBezTo>
                  <a:pt x="433614" y="60037"/>
                  <a:pt x="418628" y="101312"/>
                  <a:pt x="433614" y="116321"/>
                </a:cubicBezTo>
                <a:cubicBezTo>
                  <a:pt x="441107" y="120073"/>
                  <a:pt x="444854" y="120073"/>
                  <a:pt x="452347" y="120073"/>
                </a:cubicBezTo>
                <a:cubicBezTo>
                  <a:pt x="471079" y="120073"/>
                  <a:pt x="497305" y="108816"/>
                  <a:pt x="519784" y="82550"/>
                </a:cubicBezTo>
                <a:cubicBezTo>
                  <a:pt x="523531" y="82550"/>
                  <a:pt x="527277" y="75046"/>
                  <a:pt x="531024" y="71293"/>
                </a:cubicBezTo>
                <a:cubicBezTo>
                  <a:pt x="542263" y="93807"/>
                  <a:pt x="549756" y="120073"/>
                  <a:pt x="549756" y="142587"/>
                </a:cubicBezTo>
                <a:cubicBezTo>
                  <a:pt x="549756" y="168853"/>
                  <a:pt x="542263" y="195119"/>
                  <a:pt x="531024" y="213880"/>
                </a:cubicBezTo>
                <a:cubicBezTo>
                  <a:pt x="527277" y="210128"/>
                  <a:pt x="523531" y="206376"/>
                  <a:pt x="519784" y="202623"/>
                </a:cubicBezTo>
                <a:cubicBezTo>
                  <a:pt x="497305" y="180110"/>
                  <a:pt x="471079" y="165101"/>
                  <a:pt x="452347" y="165101"/>
                </a:cubicBezTo>
                <a:cubicBezTo>
                  <a:pt x="444854" y="165101"/>
                  <a:pt x="437361" y="165101"/>
                  <a:pt x="433614" y="172605"/>
                </a:cubicBezTo>
                <a:cubicBezTo>
                  <a:pt x="418628" y="187614"/>
                  <a:pt x="433614" y="225137"/>
                  <a:pt x="463586" y="258908"/>
                </a:cubicBezTo>
                <a:cubicBezTo>
                  <a:pt x="467333" y="262660"/>
                  <a:pt x="474826" y="266412"/>
                  <a:pt x="478573" y="270164"/>
                </a:cubicBezTo>
                <a:cubicBezTo>
                  <a:pt x="456093" y="281421"/>
                  <a:pt x="433614" y="288926"/>
                  <a:pt x="407389" y="288926"/>
                </a:cubicBezTo>
                <a:cubicBezTo>
                  <a:pt x="384910" y="288926"/>
                  <a:pt x="358684" y="281421"/>
                  <a:pt x="339952" y="270164"/>
                </a:cubicBezTo>
                <a:cubicBezTo>
                  <a:pt x="343698" y="266412"/>
                  <a:pt x="347445" y="262660"/>
                  <a:pt x="351191" y="258908"/>
                </a:cubicBezTo>
                <a:cubicBezTo>
                  <a:pt x="384910" y="225137"/>
                  <a:pt x="396149" y="187614"/>
                  <a:pt x="381163" y="172605"/>
                </a:cubicBezTo>
                <a:cubicBezTo>
                  <a:pt x="377417" y="165101"/>
                  <a:pt x="369924" y="165101"/>
                  <a:pt x="362431" y="165101"/>
                </a:cubicBezTo>
                <a:cubicBezTo>
                  <a:pt x="343698" y="165101"/>
                  <a:pt x="317473" y="180110"/>
                  <a:pt x="294994" y="202623"/>
                </a:cubicBezTo>
                <a:cubicBezTo>
                  <a:pt x="291247" y="206376"/>
                  <a:pt x="287501" y="210128"/>
                  <a:pt x="283754" y="213880"/>
                </a:cubicBezTo>
                <a:cubicBezTo>
                  <a:pt x="272515" y="191367"/>
                  <a:pt x="268768" y="168853"/>
                  <a:pt x="268768" y="146339"/>
                </a:cubicBezTo>
                <a:cubicBezTo>
                  <a:pt x="268768" y="120073"/>
                  <a:pt x="276261" y="93807"/>
                  <a:pt x="287501" y="71293"/>
                </a:cubicBezTo>
                <a:cubicBezTo>
                  <a:pt x="291247" y="75046"/>
                  <a:pt x="294994" y="82550"/>
                  <a:pt x="298740" y="86303"/>
                </a:cubicBezTo>
                <a:cubicBezTo>
                  <a:pt x="321219" y="108816"/>
                  <a:pt x="347445" y="123825"/>
                  <a:pt x="366177" y="123825"/>
                </a:cubicBezTo>
                <a:cubicBezTo>
                  <a:pt x="373670" y="123825"/>
                  <a:pt x="381163" y="120073"/>
                  <a:pt x="384910" y="116321"/>
                </a:cubicBezTo>
                <a:cubicBezTo>
                  <a:pt x="399896" y="101312"/>
                  <a:pt x="384910" y="63789"/>
                  <a:pt x="354938" y="30018"/>
                </a:cubicBezTo>
                <a:cubicBezTo>
                  <a:pt x="347445" y="26266"/>
                  <a:pt x="343698" y="22514"/>
                  <a:pt x="339952" y="18761"/>
                </a:cubicBezTo>
                <a:cubicBezTo>
                  <a:pt x="362431" y="7505"/>
                  <a:pt x="384910" y="0"/>
                  <a:pt x="4073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4"/>
            </p:custDataLst>
          </p:nvPr>
        </p:nvSpPr>
        <p:spPr bwMode="auto">
          <a:xfrm>
            <a:off x="5416550" y="1974215"/>
            <a:ext cx="844550" cy="2154555"/>
          </a:xfrm>
          <a:custGeom>
            <a:avLst/>
            <a:gdLst>
              <a:gd name="connsiteX0" fmla="*/ 41670 w 844524"/>
              <a:gd name="connsiteY0" fmla="*/ 2080175 h 2154788"/>
              <a:gd name="connsiteX1" fmla="*/ 802851 w 844524"/>
              <a:gd name="connsiteY1" fmla="*/ 2080175 h 2154788"/>
              <a:gd name="connsiteX2" fmla="*/ 829099 w 844524"/>
              <a:gd name="connsiteY2" fmla="*/ 2110020 h 2154788"/>
              <a:gd name="connsiteX3" fmla="*/ 836598 w 844524"/>
              <a:gd name="connsiteY3" fmla="*/ 2154788 h 2154788"/>
              <a:gd name="connsiteX4" fmla="*/ 7923 w 844524"/>
              <a:gd name="connsiteY4" fmla="*/ 2154788 h 2154788"/>
              <a:gd name="connsiteX5" fmla="*/ 15422 w 844524"/>
              <a:gd name="connsiteY5" fmla="*/ 2110020 h 2154788"/>
              <a:gd name="connsiteX6" fmla="*/ 41670 w 844524"/>
              <a:gd name="connsiteY6" fmla="*/ 2080175 h 2154788"/>
              <a:gd name="connsiteX7" fmla="*/ 86773 w 844524"/>
              <a:gd name="connsiteY7" fmla="*/ 1716635 h 2154788"/>
              <a:gd name="connsiteX8" fmla="*/ 765244 w 844524"/>
              <a:gd name="connsiteY8" fmla="*/ 1716635 h 2154788"/>
              <a:gd name="connsiteX9" fmla="*/ 843962 w 844524"/>
              <a:gd name="connsiteY9" fmla="*/ 1911595 h 2154788"/>
              <a:gd name="connsiteX10" fmla="*/ 798980 w 844524"/>
              <a:gd name="connsiteY10" fmla="*/ 2069062 h 2154788"/>
              <a:gd name="connsiteX11" fmla="*/ 49288 w 844524"/>
              <a:gd name="connsiteY11" fmla="*/ 2069062 h 2154788"/>
              <a:gd name="connsiteX12" fmla="*/ 558 w 844524"/>
              <a:gd name="connsiteY12" fmla="*/ 1896598 h 2154788"/>
              <a:gd name="connsiteX13" fmla="*/ 75528 w 844524"/>
              <a:gd name="connsiteY13" fmla="*/ 1735381 h 2154788"/>
              <a:gd name="connsiteX14" fmla="*/ 86773 w 844524"/>
              <a:gd name="connsiteY14" fmla="*/ 1716635 h 2154788"/>
              <a:gd name="connsiteX15" fmla="*/ 93871 w 844524"/>
              <a:gd name="connsiteY15" fmla="*/ 1638703 h 2154788"/>
              <a:gd name="connsiteX16" fmla="*/ 750649 w 844524"/>
              <a:gd name="connsiteY16" fmla="*/ 1638703 h 2154788"/>
              <a:gd name="connsiteX17" fmla="*/ 784426 w 844524"/>
              <a:gd name="connsiteY17" fmla="*/ 1664850 h 2154788"/>
              <a:gd name="connsiteX18" fmla="*/ 780673 w 844524"/>
              <a:gd name="connsiteY18" fmla="*/ 1687262 h 2154788"/>
              <a:gd name="connsiteX19" fmla="*/ 761908 w 844524"/>
              <a:gd name="connsiteY19" fmla="*/ 1702203 h 2154788"/>
              <a:gd name="connsiteX20" fmla="*/ 668083 w 844524"/>
              <a:gd name="connsiteY20" fmla="*/ 1702203 h 2154788"/>
              <a:gd name="connsiteX21" fmla="*/ 78859 w 844524"/>
              <a:gd name="connsiteY21" fmla="*/ 1702203 h 2154788"/>
              <a:gd name="connsiteX22" fmla="*/ 63847 w 844524"/>
              <a:gd name="connsiteY22" fmla="*/ 1687262 h 2154788"/>
              <a:gd name="connsiteX23" fmla="*/ 56341 w 844524"/>
              <a:gd name="connsiteY23" fmla="*/ 1664850 h 2154788"/>
              <a:gd name="connsiteX24" fmla="*/ 93871 w 844524"/>
              <a:gd name="connsiteY24" fmla="*/ 1638703 h 2154788"/>
              <a:gd name="connsiteX25" fmla="*/ 286871 w 844524"/>
              <a:gd name="connsiteY25" fmla="*/ 995367 h 2154788"/>
              <a:gd name="connsiteX26" fmla="*/ 553892 w 844524"/>
              <a:gd name="connsiteY26" fmla="*/ 995367 h 2154788"/>
              <a:gd name="connsiteX27" fmla="*/ 730652 w 844524"/>
              <a:gd name="connsiteY27" fmla="*/ 1615913 h 2154788"/>
              <a:gd name="connsiteX28" fmla="*/ 738174 w 844524"/>
              <a:gd name="connsiteY28" fmla="*/ 1627195 h 2154788"/>
              <a:gd name="connsiteX29" fmla="*/ 106349 w 844524"/>
              <a:gd name="connsiteY29" fmla="*/ 1627195 h 2154788"/>
              <a:gd name="connsiteX30" fmla="*/ 113871 w 844524"/>
              <a:gd name="connsiteY30" fmla="*/ 1608391 h 2154788"/>
              <a:gd name="connsiteX31" fmla="*/ 286871 w 844524"/>
              <a:gd name="connsiteY31" fmla="*/ 995367 h 2154788"/>
              <a:gd name="connsiteX32" fmla="*/ 330296 w 844524"/>
              <a:gd name="connsiteY32" fmla="*/ 285752 h 2154788"/>
              <a:gd name="connsiteX33" fmla="*/ 424138 w 844524"/>
              <a:gd name="connsiteY33" fmla="*/ 327096 h 2154788"/>
              <a:gd name="connsiteX34" fmla="*/ 510473 w 844524"/>
              <a:gd name="connsiteY34" fmla="*/ 289511 h 2154788"/>
              <a:gd name="connsiteX35" fmla="*/ 514227 w 844524"/>
              <a:gd name="connsiteY35" fmla="*/ 285752 h 2154788"/>
              <a:gd name="connsiteX36" fmla="*/ 517980 w 844524"/>
              <a:gd name="connsiteY36" fmla="*/ 285752 h 2154788"/>
              <a:gd name="connsiteX37" fmla="*/ 525488 w 844524"/>
              <a:gd name="connsiteY37" fmla="*/ 293269 h 2154788"/>
              <a:gd name="connsiteX38" fmla="*/ 611823 w 844524"/>
              <a:gd name="connsiteY38" fmla="*/ 323337 h 2154788"/>
              <a:gd name="connsiteX39" fmla="*/ 671882 w 844524"/>
              <a:gd name="connsiteY39" fmla="*/ 300786 h 2154788"/>
              <a:gd name="connsiteX40" fmla="*/ 690650 w 844524"/>
              <a:gd name="connsiteY40" fmla="*/ 293269 h 2154788"/>
              <a:gd name="connsiteX41" fmla="*/ 705665 w 844524"/>
              <a:gd name="connsiteY41" fmla="*/ 293269 h 2154788"/>
              <a:gd name="connsiteX42" fmla="*/ 765724 w 844524"/>
              <a:gd name="connsiteY42" fmla="*/ 323337 h 2154788"/>
              <a:gd name="connsiteX43" fmla="*/ 739448 w 844524"/>
              <a:gd name="connsiteY43" fmla="*/ 424818 h 2154788"/>
              <a:gd name="connsiteX44" fmla="*/ 574286 w 844524"/>
              <a:gd name="connsiteY44" fmla="*/ 849532 h 2154788"/>
              <a:gd name="connsiteX45" fmla="*/ 574286 w 844524"/>
              <a:gd name="connsiteY45" fmla="*/ 853290 h 2154788"/>
              <a:gd name="connsiteX46" fmla="*/ 578040 w 844524"/>
              <a:gd name="connsiteY46" fmla="*/ 853290 h 2154788"/>
              <a:gd name="connsiteX47" fmla="*/ 645606 w 844524"/>
              <a:gd name="connsiteY47" fmla="*/ 853290 h 2154788"/>
              <a:gd name="connsiteX48" fmla="*/ 698158 w 844524"/>
              <a:gd name="connsiteY48" fmla="*/ 920944 h 2154788"/>
              <a:gd name="connsiteX49" fmla="*/ 656867 w 844524"/>
              <a:gd name="connsiteY49" fmla="*/ 981080 h 2154788"/>
              <a:gd name="connsiteX50" fmla="*/ 574286 w 844524"/>
              <a:gd name="connsiteY50" fmla="*/ 981080 h 2154788"/>
              <a:gd name="connsiteX51" fmla="*/ 251468 w 844524"/>
              <a:gd name="connsiteY51" fmla="*/ 981080 h 2154788"/>
              <a:gd name="connsiteX52" fmla="*/ 180148 w 844524"/>
              <a:gd name="connsiteY52" fmla="*/ 981080 h 2154788"/>
              <a:gd name="connsiteX53" fmla="*/ 135104 w 844524"/>
              <a:gd name="connsiteY53" fmla="*/ 917185 h 2154788"/>
              <a:gd name="connsiteX54" fmla="*/ 187655 w 844524"/>
              <a:gd name="connsiteY54" fmla="*/ 853290 h 2154788"/>
              <a:gd name="connsiteX55" fmla="*/ 270237 w 844524"/>
              <a:gd name="connsiteY55" fmla="*/ 853290 h 2154788"/>
              <a:gd name="connsiteX56" fmla="*/ 105074 w 844524"/>
              <a:gd name="connsiteY56" fmla="*/ 424818 h 2154788"/>
              <a:gd name="connsiteX57" fmla="*/ 78798 w 844524"/>
              <a:gd name="connsiteY57" fmla="*/ 323337 h 2154788"/>
              <a:gd name="connsiteX58" fmla="*/ 135104 w 844524"/>
              <a:gd name="connsiteY58" fmla="*/ 293269 h 2154788"/>
              <a:gd name="connsiteX59" fmla="*/ 153872 w 844524"/>
              <a:gd name="connsiteY59" fmla="*/ 293269 h 2154788"/>
              <a:gd name="connsiteX60" fmla="*/ 168887 w 844524"/>
              <a:gd name="connsiteY60" fmla="*/ 300786 h 2154788"/>
              <a:gd name="connsiteX61" fmla="*/ 232700 w 844524"/>
              <a:gd name="connsiteY61" fmla="*/ 323337 h 2154788"/>
              <a:gd name="connsiteX62" fmla="*/ 330296 w 844524"/>
              <a:gd name="connsiteY62" fmla="*/ 285752 h 2154788"/>
              <a:gd name="connsiteX63" fmla="*/ 422262 w 844524"/>
              <a:gd name="connsiteY63" fmla="*/ 0 h 2154788"/>
              <a:gd name="connsiteX64" fmla="*/ 557200 w 844524"/>
              <a:gd name="connsiteY64" fmla="*/ 134938 h 2154788"/>
              <a:gd name="connsiteX65" fmla="*/ 422262 w 844524"/>
              <a:gd name="connsiteY65" fmla="*/ 269876 h 2154788"/>
              <a:gd name="connsiteX66" fmla="*/ 287324 w 844524"/>
              <a:gd name="connsiteY66" fmla="*/ 134938 h 2154788"/>
              <a:gd name="connsiteX67" fmla="*/ 422262 w 844524"/>
              <a:gd name="connsiteY67" fmla="*/ 0 h 215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44524" h="2154788">
                <a:moveTo>
                  <a:pt x="41670" y="2080175"/>
                </a:moveTo>
                <a:cubicBezTo>
                  <a:pt x="802851" y="2080175"/>
                  <a:pt x="802851" y="2080175"/>
                  <a:pt x="802851" y="2080175"/>
                </a:cubicBezTo>
                <a:cubicBezTo>
                  <a:pt x="802851" y="2080175"/>
                  <a:pt x="821600" y="2095098"/>
                  <a:pt x="829099" y="2110020"/>
                </a:cubicBezTo>
                <a:cubicBezTo>
                  <a:pt x="832849" y="2124943"/>
                  <a:pt x="836598" y="2151057"/>
                  <a:pt x="836598" y="2154788"/>
                </a:cubicBezTo>
                <a:lnTo>
                  <a:pt x="7923" y="2154788"/>
                </a:lnTo>
                <a:cubicBezTo>
                  <a:pt x="7923" y="2151057"/>
                  <a:pt x="7923" y="2124943"/>
                  <a:pt x="15422" y="2110020"/>
                </a:cubicBezTo>
                <a:cubicBezTo>
                  <a:pt x="22921" y="2095098"/>
                  <a:pt x="41670" y="2080175"/>
                  <a:pt x="41670" y="2080175"/>
                </a:cubicBezTo>
                <a:close/>
                <a:moveTo>
                  <a:pt x="86773" y="1716635"/>
                </a:moveTo>
                <a:cubicBezTo>
                  <a:pt x="765244" y="1716635"/>
                  <a:pt x="765244" y="1716635"/>
                  <a:pt x="765244" y="1716635"/>
                </a:cubicBezTo>
                <a:cubicBezTo>
                  <a:pt x="795232" y="1757877"/>
                  <a:pt x="840213" y="1836610"/>
                  <a:pt x="843962" y="1911595"/>
                </a:cubicBezTo>
                <a:cubicBezTo>
                  <a:pt x="847710" y="1971582"/>
                  <a:pt x="832716" y="2020322"/>
                  <a:pt x="798980" y="2069062"/>
                </a:cubicBezTo>
                <a:lnTo>
                  <a:pt x="49288" y="2069062"/>
                </a:lnTo>
                <a:cubicBezTo>
                  <a:pt x="11804" y="2024071"/>
                  <a:pt x="-3190" y="1960335"/>
                  <a:pt x="558" y="1896598"/>
                </a:cubicBezTo>
                <a:cubicBezTo>
                  <a:pt x="4307" y="1840360"/>
                  <a:pt x="41791" y="1780372"/>
                  <a:pt x="75528" y="1735381"/>
                </a:cubicBezTo>
                <a:cubicBezTo>
                  <a:pt x="79276" y="1727883"/>
                  <a:pt x="83025" y="1720384"/>
                  <a:pt x="86773" y="1716635"/>
                </a:cubicBezTo>
                <a:close/>
                <a:moveTo>
                  <a:pt x="93871" y="1638703"/>
                </a:moveTo>
                <a:cubicBezTo>
                  <a:pt x="750649" y="1638703"/>
                  <a:pt x="750649" y="1638703"/>
                  <a:pt x="750649" y="1638703"/>
                </a:cubicBezTo>
                <a:cubicBezTo>
                  <a:pt x="758155" y="1638703"/>
                  <a:pt x="780673" y="1642438"/>
                  <a:pt x="784426" y="1664850"/>
                </a:cubicBezTo>
                <a:cubicBezTo>
                  <a:pt x="788179" y="1676056"/>
                  <a:pt x="784426" y="1683527"/>
                  <a:pt x="780673" y="1687262"/>
                </a:cubicBezTo>
                <a:cubicBezTo>
                  <a:pt x="776920" y="1694733"/>
                  <a:pt x="769414" y="1702203"/>
                  <a:pt x="761908" y="1702203"/>
                </a:cubicBezTo>
                <a:cubicBezTo>
                  <a:pt x="761908" y="1702203"/>
                  <a:pt x="720625" y="1702203"/>
                  <a:pt x="668083" y="1702203"/>
                </a:cubicBezTo>
                <a:cubicBezTo>
                  <a:pt x="668083" y="1702203"/>
                  <a:pt x="82612" y="1702203"/>
                  <a:pt x="78859" y="1702203"/>
                </a:cubicBezTo>
                <a:cubicBezTo>
                  <a:pt x="75106" y="1702203"/>
                  <a:pt x="67600" y="1694733"/>
                  <a:pt x="63847" y="1687262"/>
                </a:cubicBezTo>
                <a:cubicBezTo>
                  <a:pt x="60094" y="1683527"/>
                  <a:pt x="56341" y="1676056"/>
                  <a:pt x="56341" y="1664850"/>
                </a:cubicBezTo>
                <a:cubicBezTo>
                  <a:pt x="63847" y="1642438"/>
                  <a:pt x="86365" y="1638703"/>
                  <a:pt x="93871" y="1638703"/>
                </a:cubicBezTo>
                <a:close/>
                <a:moveTo>
                  <a:pt x="286871" y="995367"/>
                </a:moveTo>
                <a:cubicBezTo>
                  <a:pt x="553892" y="995367"/>
                  <a:pt x="553892" y="995367"/>
                  <a:pt x="553892" y="995367"/>
                </a:cubicBezTo>
                <a:cubicBezTo>
                  <a:pt x="576457" y="1330086"/>
                  <a:pt x="651674" y="1469238"/>
                  <a:pt x="730652" y="1615913"/>
                </a:cubicBezTo>
                <a:cubicBezTo>
                  <a:pt x="738174" y="1627195"/>
                  <a:pt x="738174" y="1627195"/>
                  <a:pt x="738174" y="1627195"/>
                </a:cubicBezTo>
                <a:lnTo>
                  <a:pt x="106349" y="1627195"/>
                </a:lnTo>
                <a:cubicBezTo>
                  <a:pt x="113871" y="1608391"/>
                  <a:pt x="113871" y="1608391"/>
                  <a:pt x="113871" y="1608391"/>
                </a:cubicBezTo>
                <a:cubicBezTo>
                  <a:pt x="196610" y="1457955"/>
                  <a:pt x="268066" y="1330086"/>
                  <a:pt x="286871" y="995367"/>
                </a:cubicBezTo>
                <a:close/>
                <a:moveTo>
                  <a:pt x="330296" y="285752"/>
                </a:moveTo>
                <a:cubicBezTo>
                  <a:pt x="356572" y="304545"/>
                  <a:pt x="386601" y="327096"/>
                  <a:pt x="424138" y="327096"/>
                </a:cubicBezTo>
                <a:cubicBezTo>
                  <a:pt x="457921" y="327096"/>
                  <a:pt x="487951" y="308303"/>
                  <a:pt x="510473" y="289511"/>
                </a:cubicBezTo>
                <a:cubicBezTo>
                  <a:pt x="514227" y="289511"/>
                  <a:pt x="514227" y="289511"/>
                  <a:pt x="514227" y="285752"/>
                </a:cubicBezTo>
                <a:cubicBezTo>
                  <a:pt x="517980" y="285752"/>
                  <a:pt x="517980" y="285752"/>
                  <a:pt x="517980" y="285752"/>
                </a:cubicBezTo>
                <a:cubicBezTo>
                  <a:pt x="517980" y="289511"/>
                  <a:pt x="521734" y="289511"/>
                  <a:pt x="525488" y="293269"/>
                </a:cubicBezTo>
                <a:cubicBezTo>
                  <a:pt x="555517" y="312062"/>
                  <a:pt x="585547" y="323337"/>
                  <a:pt x="611823" y="323337"/>
                </a:cubicBezTo>
                <a:cubicBezTo>
                  <a:pt x="634345" y="323337"/>
                  <a:pt x="656867" y="312062"/>
                  <a:pt x="671882" y="300786"/>
                </a:cubicBezTo>
                <a:cubicBezTo>
                  <a:pt x="679389" y="297028"/>
                  <a:pt x="686897" y="293269"/>
                  <a:pt x="690650" y="293269"/>
                </a:cubicBezTo>
                <a:cubicBezTo>
                  <a:pt x="694404" y="293269"/>
                  <a:pt x="701911" y="293269"/>
                  <a:pt x="705665" y="293269"/>
                </a:cubicBezTo>
                <a:cubicBezTo>
                  <a:pt x="720680" y="293269"/>
                  <a:pt x="746956" y="297028"/>
                  <a:pt x="765724" y="323337"/>
                </a:cubicBezTo>
                <a:cubicBezTo>
                  <a:pt x="803261" y="375957"/>
                  <a:pt x="750709" y="417301"/>
                  <a:pt x="739448" y="424818"/>
                </a:cubicBezTo>
                <a:cubicBezTo>
                  <a:pt x="664375" y="473679"/>
                  <a:pt x="563025" y="646571"/>
                  <a:pt x="574286" y="849532"/>
                </a:cubicBezTo>
                <a:cubicBezTo>
                  <a:pt x="574286" y="853290"/>
                  <a:pt x="574286" y="853290"/>
                  <a:pt x="574286" y="853290"/>
                </a:cubicBezTo>
                <a:cubicBezTo>
                  <a:pt x="578040" y="853290"/>
                  <a:pt x="578040" y="853290"/>
                  <a:pt x="578040" y="853290"/>
                </a:cubicBezTo>
                <a:cubicBezTo>
                  <a:pt x="645606" y="853290"/>
                  <a:pt x="645606" y="853290"/>
                  <a:pt x="645606" y="853290"/>
                </a:cubicBezTo>
                <a:cubicBezTo>
                  <a:pt x="653113" y="853290"/>
                  <a:pt x="694404" y="875841"/>
                  <a:pt x="698158" y="920944"/>
                </a:cubicBezTo>
                <a:cubicBezTo>
                  <a:pt x="701911" y="958529"/>
                  <a:pt x="660621" y="981080"/>
                  <a:pt x="656867" y="981080"/>
                </a:cubicBezTo>
                <a:cubicBezTo>
                  <a:pt x="653113" y="981080"/>
                  <a:pt x="626838" y="981080"/>
                  <a:pt x="574286" y="981080"/>
                </a:cubicBezTo>
                <a:lnTo>
                  <a:pt x="251468" y="981080"/>
                </a:lnTo>
                <a:cubicBezTo>
                  <a:pt x="210177" y="981080"/>
                  <a:pt x="180148" y="981080"/>
                  <a:pt x="180148" y="981080"/>
                </a:cubicBezTo>
                <a:cubicBezTo>
                  <a:pt x="172641" y="981080"/>
                  <a:pt x="131350" y="958529"/>
                  <a:pt x="135104" y="917185"/>
                </a:cubicBezTo>
                <a:cubicBezTo>
                  <a:pt x="138857" y="868324"/>
                  <a:pt x="183902" y="853290"/>
                  <a:pt x="187655" y="853290"/>
                </a:cubicBezTo>
                <a:cubicBezTo>
                  <a:pt x="270237" y="853290"/>
                  <a:pt x="270237" y="853290"/>
                  <a:pt x="270237" y="853290"/>
                </a:cubicBezTo>
                <a:cubicBezTo>
                  <a:pt x="281498" y="646571"/>
                  <a:pt x="180148" y="477437"/>
                  <a:pt x="105074" y="424818"/>
                </a:cubicBezTo>
                <a:cubicBezTo>
                  <a:pt x="93813" y="417301"/>
                  <a:pt x="41261" y="375957"/>
                  <a:pt x="78798" y="323337"/>
                </a:cubicBezTo>
                <a:cubicBezTo>
                  <a:pt x="97567" y="297028"/>
                  <a:pt x="123843" y="293269"/>
                  <a:pt x="135104" y="293269"/>
                </a:cubicBezTo>
                <a:cubicBezTo>
                  <a:pt x="142611" y="293269"/>
                  <a:pt x="146365" y="293269"/>
                  <a:pt x="153872" y="293269"/>
                </a:cubicBezTo>
                <a:cubicBezTo>
                  <a:pt x="157626" y="293269"/>
                  <a:pt x="165133" y="297028"/>
                  <a:pt x="168887" y="300786"/>
                </a:cubicBezTo>
                <a:cubicBezTo>
                  <a:pt x="187655" y="312062"/>
                  <a:pt x="210177" y="323337"/>
                  <a:pt x="232700" y="323337"/>
                </a:cubicBezTo>
                <a:cubicBezTo>
                  <a:pt x="270237" y="323337"/>
                  <a:pt x="304020" y="304545"/>
                  <a:pt x="330296" y="285752"/>
                </a:cubicBezTo>
                <a:close/>
                <a:moveTo>
                  <a:pt x="422262" y="0"/>
                </a:moveTo>
                <a:cubicBezTo>
                  <a:pt x="496786" y="0"/>
                  <a:pt x="557200" y="60414"/>
                  <a:pt x="557200" y="134938"/>
                </a:cubicBezTo>
                <a:cubicBezTo>
                  <a:pt x="557200" y="209462"/>
                  <a:pt x="496786" y="269876"/>
                  <a:pt x="422262" y="269876"/>
                </a:cubicBezTo>
                <a:cubicBezTo>
                  <a:pt x="347738" y="269876"/>
                  <a:pt x="287324" y="209462"/>
                  <a:pt x="287324" y="134938"/>
                </a:cubicBezTo>
                <a:cubicBezTo>
                  <a:pt x="287324" y="60414"/>
                  <a:pt x="347738" y="0"/>
                  <a:pt x="42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7374890" y="2188210"/>
            <a:ext cx="736600" cy="1940560"/>
          </a:xfrm>
          <a:custGeom>
            <a:avLst/>
            <a:gdLst>
              <a:gd name="connsiteX0" fmla="*/ 43404 w 736424"/>
              <a:gd name="connsiteY0" fmla="*/ 1855143 h 1940868"/>
              <a:gd name="connsiteX1" fmla="*/ 686495 w 736424"/>
              <a:gd name="connsiteY1" fmla="*/ 1855143 h 1940868"/>
              <a:gd name="connsiteX2" fmla="*/ 709060 w 736424"/>
              <a:gd name="connsiteY2" fmla="*/ 1892415 h 1940868"/>
              <a:gd name="connsiteX3" fmla="*/ 716581 w 736424"/>
              <a:gd name="connsiteY3" fmla="*/ 1940868 h 1940868"/>
              <a:gd name="connsiteX4" fmla="*/ 13318 w 736424"/>
              <a:gd name="connsiteY4" fmla="*/ 1940868 h 1940868"/>
              <a:gd name="connsiteX5" fmla="*/ 20839 w 736424"/>
              <a:gd name="connsiteY5" fmla="*/ 1888688 h 1940868"/>
              <a:gd name="connsiteX6" fmla="*/ 43404 w 736424"/>
              <a:gd name="connsiteY6" fmla="*/ 1855143 h 1940868"/>
              <a:gd name="connsiteX7" fmla="*/ 79777 w 736424"/>
              <a:gd name="connsiteY7" fmla="*/ 1442610 h 1940868"/>
              <a:gd name="connsiteX8" fmla="*/ 657626 w 736424"/>
              <a:gd name="connsiteY8" fmla="*/ 1442610 h 1940868"/>
              <a:gd name="connsiteX9" fmla="*/ 668883 w 736424"/>
              <a:gd name="connsiteY9" fmla="*/ 1465165 h 1940868"/>
              <a:gd name="connsiteX10" fmla="*/ 736424 w 736424"/>
              <a:gd name="connsiteY10" fmla="*/ 1656879 h 1940868"/>
              <a:gd name="connsiteX11" fmla="*/ 683892 w 736424"/>
              <a:gd name="connsiteY11" fmla="*/ 1841074 h 1940868"/>
              <a:gd name="connsiteX12" fmla="*/ 49758 w 736424"/>
              <a:gd name="connsiteY12" fmla="*/ 1841074 h 1940868"/>
              <a:gd name="connsiteX13" fmla="*/ 978 w 736424"/>
              <a:gd name="connsiteY13" fmla="*/ 1649360 h 1940868"/>
              <a:gd name="connsiteX14" fmla="*/ 61015 w 736424"/>
              <a:gd name="connsiteY14" fmla="*/ 1483960 h 1940868"/>
              <a:gd name="connsiteX15" fmla="*/ 79777 w 736424"/>
              <a:gd name="connsiteY15" fmla="*/ 1442610 h 1940868"/>
              <a:gd name="connsiteX16" fmla="*/ 86646 w 736424"/>
              <a:gd name="connsiteY16" fmla="*/ 1354681 h 1940868"/>
              <a:gd name="connsiteX17" fmla="*/ 643254 w 736424"/>
              <a:gd name="connsiteY17" fmla="*/ 1354681 h 1940868"/>
              <a:gd name="connsiteX18" fmla="*/ 677101 w 736424"/>
              <a:gd name="connsiteY18" fmla="*/ 1388257 h 1940868"/>
              <a:gd name="connsiteX19" fmla="*/ 669580 w 736424"/>
              <a:gd name="connsiteY19" fmla="*/ 1414372 h 1940868"/>
              <a:gd name="connsiteX20" fmla="*/ 654536 w 736424"/>
              <a:gd name="connsiteY20" fmla="*/ 1429294 h 1940868"/>
              <a:gd name="connsiteX21" fmla="*/ 568036 w 736424"/>
              <a:gd name="connsiteY21" fmla="*/ 1429294 h 1940868"/>
              <a:gd name="connsiteX22" fmla="*/ 75363 w 736424"/>
              <a:gd name="connsiteY22" fmla="*/ 1429294 h 1940868"/>
              <a:gd name="connsiteX23" fmla="*/ 60320 w 736424"/>
              <a:gd name="connsiteY23" fmla="*/ 1418102 h 1940868"/>
              <a:gd name="connsiteX24" fmla="*/ 52798 w 736424"/>
              <a:gd name="connsiteY24" fmla="*/ 1391988 h 1940868"/>
              <a:gd name="connsiteX25" fmla="*/ 86646 w 736424"/>
              <a:gd name="connsiteY25" fmla="*/ 1354681 h 1940868"/>
              <a:gd name="connsiteX26" fmla="*/ 218563 w 736424"/>
              <a:gd name="connsiteY26" fmla="*/ 700812 h 1940868"/>
              <a:gd name="connsiteX27" fmla="*/ 500076 w 736424"/>
              <a:gd name="connsiteY27" fmla="*/ 700812 h 1940868"/>
              <a:gd name="connsiteX28" fmla="*/ 500076 w 736424"/>
              <a:gd name="connsiteY28" fmla="*/ 828553 h 1940868"/>
              <a:gd name="connsiteX29" fmla="*/ 545118 w 736424"/>
              <a:gd name="connsiteY29" fmla="*/ 828553 h 1940868"/>
              <a:gd name="connsiteX30" fmla="*/ 582653 w 736424"/>
              <a:gd name="connsiteY30" fmla="*/ 881153 h 1940868"/>
              <a:gd name="connsiteX31" fmla="*/ 552625 w 736424"/>
              <a:gd name="connsiteY31" fmla="*/ 926238 h 1940868"/>
              <a:gd name="connsiteX32" fmla="*/ 488815 w 736424"/>
              <a:gd name="connsiteY32" fmla="*/ 926238 h 1940868"/>
              <a:gd name="connsiteX33" fmla="*/ 485218 w 736424"/>
              <a:gd name="connsiteY33" fmla="*/ 926238 h 1940868"/>
              <a:gd name="connsiteX34" fmla="*/ 490106 w 736424"/>
              <a:gd name="connsiteY34" fmla="*/ 978305 h 1940868"/>
              <a:gd name="connsiteX35" fmla="*/ 627681 w 736424"/>
              <a:gd name="connsiteY35" fmla="*/ 1349958 h 1940868"/>
              <a:gd name="connsiteX36" fmla="*/ 102218 w 736424"/>
              <a:gd name="connsiteY36" fmla="*/ 1349958 h 1940868"/>
              <a:gd name="connsiteX37" fmla="*/ 224142 w 736424"/>
              <a:gd name="connsiteY37" fmla="*/ 1031752 h 1940868"/>
              <a:gd name="connsiteX38" fmla="*/ 240817 w 736424"/>
              <a:gd name="connsiteY38" fmla="*/ 926238 h 1940868"/>
              <a:gd name="connsiteX39" fmla="*/ 177275 w 736424"/>
              <a:gd name="connsiteY39" fmla="*/ 926238 h 1940868"/>
              <a:gd name="connsiteX40" fmla="*/ 143493 w 736424"/>
              <a:gd name="connsiteY40" fmla="*/ 877396 h 1940868"/>
              <a:gd name="connsiteX41" fmla="*/ 184782 w 736424"/>
              <a:gd name="connsiteY41" fmla="*/ 828553 h 1940868"/>
              <a:gd name="connsiteX42" fmla="*/ 218563 w 736424"/>
              <a:gd name="connsiteY42" fmla="*/ 828553 h 1940868"/>
              <a:gd name="connsiteX43" fmla="*/ 218563 w 736424"/>
              <a:gd name="connsiteY43" fmla="*/ 700812 h 1940868"/>
              <a:gd name="connsiteX44" fmla="*/ 354559 w 736424"/>
              <a:gd name="connsiteY44" fmla="*/ 0 h 1940868"/>
              <a:gd name="connsiteX45" fmla="*/ 418368 w 736424"/>
              <a:gd name="connsiteY45" fmla="*/ 60274 h 1940868"/>
              <a:gd name="connsiteX46" fmla="*/ 384587 w 736424"/>
              <a:gd name="connsiteY46" fmla="*/ 120548 h 1940868"/>
              <a:gd name="connsiteX47" fmla="*/ 380833 w 736424"/>
              <a:gd name="connsiteY47" fmla="*/ 120548 h 1940868"/>
              <a:gd name="connsiteX48" fmla="*/ 384587 w 736424"/>
              <a:gd name="connsiteY48" fmla="*/ 124315 h 1940868"/>
              <a:gd name="connsiteX49" fmla="*/ 440889 w 736424"/>
              <a:gd name="connsiteY49" fmla="*/ 207191 h 1940868"/>
              <a:gd name="connsiteX50" fmla="*/ 553494 w 736424"/>
              <a:gd name="connsiteY50" fmla="*/ 395547 h 1940868"/>
              <a:gd name="connsiteX51" fmla="*/ 497192 w 736424"/>
              <a:gd name="connsiteY51" fmla="*/ 621574 h 1940868"/>
              <a:gd name="connsiteX52" fmla="*/ 493438 w 736424"/>
              <a:gd name="connsiteY52" fmla="*/ 625341 h 1940868"/>
              <a:gd name="connsiteX53" fmla="*/ 497192 w 736424"/>
              <a:gd name="connsiteY53" fmla="*/ 625341 h 1940868"/>
              <a:gd name="connsiteX54" fmla="*/ 530973 w 736424"/>
              <a:gd name="connsiteY54" fmla="*/ 663012 h 1940868"/>
              <a:gd name="connsiteX55" fmla="*/ 497192 w 736424"/>
              <a:gd name="connsiteY55" fmla="*/ 696916 h 1940868"/>
              <a:gd name="connsiteX56" fmla="*/ 215679 w 736424"/>
              <a:gd name="connsiteY56" fmla="*/ 696916 h 1940868"/>
              <a:gd name="connsiteX57" fmla="*/ 181898 w 736424"/>
              <a:gd name="connsiteY57" fmla="*/ 663012 h 1940868"/>
              <a:gd name="connsiteX58" fmla="*/ 215679 w 736424"/>
              <a:gd name="connsiteY58" fmla="*/ 625341 h 1940868"/>
              <a:gd name="connsiteX59" fmla="*/ 219433 w 736424"/>
              <a:gd name="connsiteY59" fmla="*/ 625341 h 1940868"/>
              <a:gd name="connsiteX60" fmla="*/ 215679 w 736424"/>
              <a:gd name="connsiteY60" fmla="*/ 621574 h 1940868"/>
              <a:gd name="connsiteX61" fmla="*/ 155623 w 736424"/>
              <a:gd name="connsiteY61" fmla="*/ 395547 h 1940868"/>
              <a:gd name="connsiteX62" fmla="*/ 211926 w 736424"/>
              <a:gd name="connsiteY62" fmla="*/ 301369 h 1940868"/>
              <a:gd name="connsiteX63" fmla="*/ 234447 w 736424"/>
              <a:gd name="connsiteY63" fmla="*/ 267465 h 1940868"/>
              <a:gd name="connsiteX64" fmla="*/ 279489 w 736424"/>
              <a:gd name="connsiteY64" fmla="*/ 365410 h 1940868"/>
              <a:gd name="connsiteX65" fmla="*/ 302010 w 736424"/>
              <a:gd name="connsiteY65" fmla="*/ 388013 h 1940868"/>
              <a:gd name="connsiteX66" fmla="*/ 313270 w 736424"/>
              <a:gd name="connsiteY66" fmla="*/ 380478 h 1940868"/>
              <a:gd name="connsiteX67" fmla="*/ 313270 w 736424"/>
              <a:gd name="connsiteY67" fmla="*/ 361643 h 1940868"/>
              <a:gd name="connsiteX68" fmla="*/ 253214 w 736424"/>
              <a:gd name="connsiteY68" fmla="*/ 233561 h 1940868"/>
              <a:gd name="connsiteX69" fmla="*/ 290749 w 736424"/>
              <a:gd name="connsiteY69" fmla="*/ 177054 h 1940868"/>
              <a:gd name="connsiteX70" fmla="*/ 328284 w 736424"/>
              <a:gd name="connsiteY70" fmla="*/ 124315 h 1940868"/>
              <a:gd name="connsiteX71" fmla="*/ 332038 w 736424"/>
              <a:gd name="connsiteY71" fmla="*/ 120548 h 1940868"/>
              <a:gd name="connsiteX72" fmla="*/ 328284 w 736424"/>
              <a:gd name="connsiteY72" fmla="*/ 120548 h 1940868"/>
              <a:gd name="connsiteX73" fmla="*/ 298256 w 736424"/>
              <a:gd name="connsiteY73" fmla="*/ 60274 h 1940868"/>
              <a:gd name="connsiteX74" fmla="*/ 354559 w 736424"/>
              <a:gd name="connsiteY74" fmla="*/ 0 h 194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36424" h="1940868">
                <a:moveTo>
                  <a:pt x="43404" y="1855143"/>
                </a:moveTo>
                <a:cubicBezTo>
                  <a:pt x="686495" y="1855143"/>
                  <a:pt x="686495" y="1855143"/>
                  <a:pt x="686495" y="1855143"/>
                </a:cubicBezTo>
                <a:cubicBezTo>
                  <a:pt x="690256" y="1858870"/>
                  <a:pt x="705299" y="1873779"/>
                  <a:pt x="709060" y="1892415"/>
                </a:cubicBezTo>
                <a:cubicBezTo>
                  <a:pt x="712820" y="1907324"/>
                  <a:pt x="712820" y="1933414"/>
                  <a:pt x="716581" y="1940868"/>
                </a:cubicBezTo>
                <a:lnTo>
                  <a:pt x="13318" y="1940868"/>
                </a:lnTo>
                <a:cubicBezTo>
                  <a:pt x="13318" y="1933414"/>
                  <a:pt x="13318" y="1903596"/>
                  <a:pt x="20839" y="1888688"/>
                </a:cubicBezTo>
                <a:cubicBezTo>
                  <a:pt x="24600" y="1870052"/>
                  <a:pt x="43404" y="1855143"/>
                  <a:pt x="43404" y="1855143"/>
                </a:cubicBezTo>
                <a:close/>
                <a:moveTo>
                  <a:pt x="79777" y="1442610"/>
                </a:moveTo>
                <a:cubicBezTo>
                  <a:pt x="657626" y="1442610"/>
                  <a:pt x="657626" y="1442610"/>
                  <a:pt x="657626" y="1442610"/>
                </a:cubicBezTo>
                <a:cubicBezTo>
                  <a:pt x="661379" y="1450128"/>
                  <a:pt x="665131" y="1457647"/>
                  <a:pt x="668883" y="1465165"/>
                </a:cubicBezTo>
                <a:cubicBezTo>
                  <a:pt x="698901" y="1521551"/>
                  <a:pt x="732672" y="1589215"/>
                  <a:pt x="736424" y="1656879"/>
                </a:cubicBezTo>
                <a:cubicBezTo>
                  <a:pt x="736424" y="1717024"/>
                  <a:pt x="721415" y="1777170"/>
                  <a:pt x="683892" y="1841074"/>
                </a:cubicBezTo>
                <a:lnTo>
                  <a:pt x="49758" y="1841074"/>
                </a:lnTo>
                <a:cubicBezTo>
                  <a:pt x="30996" y="1814760"/>
                  <a:pt x="-6526" y="1739579"/>
                  <a:pt x="978" y="1649360"/>
                </a:cubicBezTo>
                <a:cubicBezTo>
                  <a:pt x="4731" y="1592974"/>
                  <a:pt x="34749" y="1532828"/>
                  <a:pt x="61015" y="1483960"/>
                </a:cubicBezTo>
                <a:cubicBezTo>
                  <a:pt x="68520" y="1468924"/>
                  <a:pt x="76024" y="1457647"/>
                  <a:pt x="79777" y="1442610"/>
                </a:cubicBezTo>
                <a:close/>
                <a:moveTo>
                  <a:pt x="86646" y="1354681"/>
                </a:moveTo>
                <a:cubicBezTo>
                  <a:pt x="643254" y="1354681"/>
                  <a:pt x="643254" y="1354681"/>
                  <a:pt x="643254" y="1354681"/>
                </a:cubicBezTo>
                <a:cubicBezTo>
                  <a:pt x="647014" y="1354681"/>
                  <a:pt x="673340" y="1362142"/>
                  <a:pt x="677101" y="1388257"/>
                </a:cubicBezTo>
                <a:cubicBezTo>
                  <a:pt x="680862" y="1399449"/>
                  <a:pt x="677101" y="1410641"/>
                  <a:pt x="669580" y="1414372"/>
                </a:cubicBezTo>
                <a:cubicBezTo>
                  <a:pt x="665819" y="1425563"/>
                  <a:pt x="658297" y="1429294"/>
                  <a:pt x="654536" y="1429294"/>
                </a:cubicBezTo>
                <a:cubicBezTo>
                  <a:pt x="650775" y="1429294"/>
                  <a:pt x="616928" y="1429294"/>
                  <a:pt x="568036" y="1429294"/>
                </a:cubicBezTo>
                <a:cubicBezTo>
                  <a:pt x="568036" y="1429294"/>
                  <a:pt x="75363" y="1429294"/>
                  <a:pt x="75363" y="1429294"/>
                </a:cubicBezTo>
                <a:cubicBezTo>
                  <a:pt x="71602" y="1429294"/>
                  <a:pt x="64081" y="1425563"/>
                  <a:pt x="60320" y="1418102"/>
                </a:cubicBezTo>
                <a:cubicBezTo>
                  <a:pt x="52798" y="1410641"/>
                  <a:pt x="49037" y="1403180"/>
                  <a:pt x="52798" y="1391988"/>
                </a:cubicBezTo>
                <a:cubicBezTo>
                  <a:pt x="56559" y="1362142"/>
                  <a:pt x="79124" y="1354681"/>
                  <a:pt x="86646" y="1354681"/>
                </a:cubicBezTo>
                <a:close/>
                <a:moveTo>
                  <a:pt x="218563" y="700812"/>
                </a:moveTo>
                <a:cubicBezTo>
                  <a:pt x="500076" y="700812"/>
                  <a:pt x="500076" y="700812"/>
                  <a:pt x="500076" y="700812"/>
                </a:cubicBezTo>
                <a:cubicBezTo>
                  <a:pt x="500076" y="828553"/>
                  <a:pt x="500076" y="828553"/>
                  <a:pt x="500076" y="828553"/>
                </a:cubicBezTo>
                <a:cubicBezTo>
                  <a:pt x="545118" y="828553"/>
                  <a:pt x="545118" y="828553"/>
                  <a:pt x="545118" y="828553"/>
                </a:cubicBezTo>
                <a:cubicBezTo>
                  <a:pt x="548871" y="828553"/>
                  <a:pt x="578899" y="843582"/>
                  <a:pt x="582653" y="881153"/>
                </a:cubicBezTo>
                <a:cubicBezTo>
                  <a:pt x="586406" y="911209"/>
                  <a:pt x="552625" y="926238"/>
                  <a:pt x="552625" y="926238"/>
                </a:cubicBezTo>
                <a:cubicBezTo>
                  <a:pt x="548871" y="926238"/>
                  <a:pt x="522597" y="926238"/>
                  <a:pt x="488815" y="926238"/>
                </a:cubicBezTo>
                <a:lnTo>
                  <a:pt x="485218" y="926238"/>
                </a:lnTo>
                <a:lnTo>
                  <a:pt x="490106" y="978305"/>
                </a:lnTo>
                <a:cubicBezTo>
                  <a:pt x="509862" y="1106994"/>
                  <a:pt x="581703" y="1254420"/>
                  <a:pt x="627681" y="1349958"/>
                </a:cubicBezTo>
                <a:lnTo>
                  <a:pt x="102218" y="1349958"/>
                </a:lnTo>
                <a:cubicBezTo>
                  <a:pt x="144443" y="1262420"/>
                  <a:pt x="197224" y="1143115"/>
                  <a:pt x="224142" y="1031752"/>
                </a:cubicBezTo>
                <a:lnTo>
                  <a:pt x="240817" y="926238"/>
                </a:lnTo>
                <a:lnTo>
                  <a:pt x="177275" y="926238"/>
                </a:lnTo>
                <a:cubicBezTo>
                  <a:pt x="173521" y="926238"/>
                  <a:pt x="143493" y="907452"/>
                  <a:pt x="143493" y="877396"/>
                </a:cubicBezTo>
                <a:cubicBezTo>
                  <a:pt x="147247" y="839825"/>
                  <a:pt x="184782" y="828553"/>
                  <a:pt x="184782" y="828553"/>
                </a:cubicBezTo>
                <a:cubicBezTo>
                  <a:pt x="218563" y="828553"/>
                  <a:pt x="218563" y="828553"/>
                  <a:pt x="218563" y="828553"/>
                </a:cubicBezTo>
                <a:cubicBezTo>
                  <a:pt x="218563" y="700812"/>
                  <a:pt x="218563" y="700812"/>
                  <a:pt x="218563" y="700812"/>
                </a:cubicBezTo>
                <a:close/>
                <a:moveTo>
                  <a:pt x="354559" y="0"/>
                </a:moveTo>
                <a:cubicBezTo>
                  <a:pt x="392094" y="0"/>
                  <a:pt x="418368" y="26370"/>
                  <a:pt x="418368" y="60274"/>
                </a:cubicBezTo>
                <a:cubicBezTo>
                  <a:pt x="418368" y="86643"/>
                  <a:pt x="403354" y="109246"/>
                  <a:pt x="384587" y="120548"/>
                </a:cubicBezTo>
                <a:cubicBezTo>
                  <a:pt x="380833" y="120548"/>
                  <a:pt x="380833" y="120548"/>
                  <a:pt x="380833" y="120548"/>
                </a:cubicBezTo>
                <a:cubicBezTo>
                  <a:pt x="384587" y="124315"/>
                  <a:pt x="384587" y="124315"/>
                  <a:pt x="384587" y="124315"/>
                </a:cubicBezTo>
                <a:cubicBezTo>
                  <a:pt x="403354" y="154452"/>
                  <a:pt x="422122" y="180821"/>
                  <a:pt x="440889" y="207191"/>
                </a:cubicBezTo>
                <a:cubicBezTo>
                  <a:pt x="489685" y="278766"/>
                  <a:pt x="523466" y="323972"/>
                  <a:pt x="553494" y="395547"/>
                </a:cubicBezTo>
                <a:cubicBezTo>
                  <a:pt x="576015" y="452053"/>
                  <a:pt x="557248" y="565067"/>
                  <a:pt x="497192" y="621574"/>
                </a:cubicBezTo>
                <a:cubicBezTo>
                  <a:pt x="493438" y="625341"/>
                  <a:pt x="493438" y="625341"/>
                  <a:pt x="493438" y="625341"/>
                </a:cubicBezTo>
                <a:cubicBezTo>
                  <a:pt x="497192" y="625341"/>
                  <a:pt x="497192" y="625341"/>
                  <a:pt x="497192" y="625341"/>
                </a:cubicBezTo>
                <a:cubicBezTo>
                  <a:pt x="515959" y="625341"/>
                  <a:pt x="530973" y="640409"/>
                  <a:pt x="530973" y="663012"/>
                </a:cubicBezTo>
                <a:cubicBezTo>
                  <a:pt x="530973" y="681847"/>
                  <a:pt x="515959" y="696916"/>
                  <a:pt x="497192" y="696916"/>
                </a:cubicBezTo>
                <a:lnTo>
                  <a:pt x="215679" y="696916"/>
                </a:lnTo>
                <a:cubicBezTo>
                  <a:pt x="196912" y="696916"/>
                  <a:pt x="181898" y="681847"/>
                  <a:pt x="181898" y="663012"/>
                </a:cubicBezTo>
                <a:cubicBezTo>
                  <a:pt x="181898" y="640409"/>
                  <a:pt x="196912" y="625341"/>
                  <a:pt x="215679" y="625341"/>
                </a:cubicBezTo>
                <a:cubicBezTo>
                  <a:pt x="219433" y="625341"/>
                  <a:pt x="219433" y="625341"/>
                  <a:pt x="219433" y="625341"/>
                </a:cubicBezTo>
                <a:cubicBezTo>
                  <a:pt x="215679" y="621574"/>
                  <a:pt x="215679" y="621574"/>
                  <a:pt x="215679" y="621574"/>
                </a:cubicBezTo>
                <a:cubicBezTo>
                  <a:pt x="151870" y="565067"/>
                  <a:pt x="133102" y="452053"/>
                  <a:pt x="155623" y="395547"/>
                </a:cubicBezTo>
                <a:cubicBezTo>
                  <a:pt x="170637" y="361643"/>
                  <a:pt x="193158" y="331506"/>
                  <a:pt x="211926" y="301369"/>
                </a:cubicBezTo>
                <a:cubicBezTo>
                  <a:pt x="219433" y="290068"/>
                  <a:pt x="226940" y="278766"/>
                  <a:pt x="234447" y="267465"/>
                </a:cubicBezTo>
                <a:cubicBezTo>
                  <a:pt x="279489" y="365410"/>
                  <a:pt x="279489" y="365410"/>
                  <a:pt x="279489" y="365410"/>
                </a:cubicBezTo>
                <a:cubicBezTo>
                  <a:pt x="279489" y="365410"/>
                  <a:pt x="283242" y="388013"/>
                  <a:pt x="302010" y="388013"/>
                </a:cubicBezTo>
                <a:cubicBezTo>
                  <a:pt x="309517" y="384245"/>
                  <a:pt x="313270" y="384245"/>
                  <a:pt x="313270" y="380478"/>
                </a:cubicBezTo>
                <a:cubicBezTo>
                  <a:pt x="317024" y="372944"/>
                  <a:pt x="313270" y="361643"/>
                  <a:pt x="313270" y="361643"/>
                </a:cubicBezTo>
                <a:cubicBezTo>
                  <a:pt x="253214" y="233561"/>
                  <a:pt x="253214" y="233561"/>
                  <a:pt x="253214" y="233561"/>
                </a:cubicBezTo>
                <a:cubicBezTo>
                  <a:pt x="264475" y="218492"/>
                  <a:pt x="275735" y="199657"/>
                  <a:pt x="290749" y="177054"/>
                </a:cubicBezTo>
                <a:cubicBezTo>
                  <a:pt x="305763" y="158219"/>
                  <a:pt x="317024" y="139383"/>
                  <a:pt x="328284" y="124315"/>
                </a:cubicBezTo>
                <a:cubicBezTo>
                  <a:pt x="332038" y="120548"/>
                  <a:pt x="332038" y="120548"/>
                  <a:pt x="332038" y="120548"/>
                </a:cubicBezTo>
                <a:cubicBezTo>
                  <a:pt x="328284" y="120548"/>
                  <a:pt x="328284" y="120548"/>
                  <a:pt x="328284" y="120548"/>
                </a:cubicBezTo>
                <a:cubicBezTo>
                  <a:pt x="309517" y="109246"/>
                  <a:pt x="298256" y="90411"/>
                  <a:pt x="298256" y="60274"/>
                </a:cubicBezTo>
                <a:cubicBezTo>
                  <a:pt x="298256" y="22603"/>
                  <a:pt x="320777" y="0"/>
                  <a:pt x="3545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>
            <p:custDataLst>
              <p:tags r:id="rId6"/>
            </p:custDataLst>
          </p:nvPr>
        </p:nvSpPr>
        <p:spPr bwMode="auto">
          <a:xfrm>
            <a:off x="9196070" y="2465705"/>
            <a:ext cx="901700" cy="1663065"/>
          </a:xfrm>
          <a:custGeom>
            <a:avLst/>
            <a:gdLst>
              <a:gd name="connsiteX0" fmla="*/ 52869 w 901478"/>
              <a:gd name="connsiteY0" fmla="*/ 1569536 h 1663199"/>
              <a:gd name="connsiteX1" fmla="*/ 848610 w 901478"/>
              <a:gd name="connsiteY1" fmla="*/ 1569536 h 1663199"/>
              <a:gd name="connsiteX2" fmla="*/ 882391 w 901478"/>
              <a:gd name="connsiteY2" fmla="*/ 1614494 h 1663199"/>
              <a:gd name="connsiteX3" fmla="*/ 893652 w 901478"/>
              <a:gd name="connsiteY3" fmla="*/ 1663199 h 1663199"/>
              <a:gd name="connsiteX4" fmla="*/ 7827 w 901478"/>
              <a:gd name="connsiteY4" fmla="*/ 1663199 h 1663199"/>
              <a:gd name="connsiteX5" fmla="*/ 22841 w 901478"/>
              <a:gd name="connsiteY5" fmla="*/ 1607001 h 1663199"/>
              <a:gd name="connsiteX6" fmla="*/ 52869 w 901478"/>
              <a:gd name="connsiteY6" fmla="*/ 1569536 h 1663199"/>
              <a:gd name="connsiteX7" fmla="*/ 124291 w 901478"/>
              <a:gd name="connsiteY7" fmla="*/ 1127744 h 1663199"/>
              <a:gd name="connsiteX8" fmla="*/ 795948 w 901478"/>
              <a:gd name="connsiteY8" fmla="*/ 1127744 h 1663199"/>
              <a:gd name="connsiteX9" fmla="*/ 818462 w 901478"/>
              <a:gd name="connsiteY9" fmla="*/ 1165343 h 1663199"/>
              <a:gd name="connsiteX10" fmla="*/ 901012 w 901478"/>
              <a:gd name="connsiteY10" fmla="*/ 1357097 h 1663199"/>
              <a:gd name="connsiteX11" fmla="*/ 840975 w 901478"/>
              <a:gd name="connsiteY11" fmla="*/ 1556371 h 1663199"/>
              <a:gd name="connsiteX12" fmla="*/ 60503 w 901478"/>
              <a:gd name="connsiteY12" fmla="*/ 1556371 h 1663199"/>
              <a:gd name="connsiteX13" fmla="*/ 466 w 901478"/>
              <a:gd name="connsiteY13" fmla="*/ 1357097 h 1663199"/>
              <a:gd name="connsiteX14" fmla="*/ 83016 w 901478"/>
              <a:gd name="connsiteY14" fmla="*/ 1187902 h 1663199"/>
              <a:gd name="connsiteX15" fmla="*/ 124291 w 901478"/>
              <a:gd name="connsiteY15" fmla="*/ 1127744 h 1663199"/>
              <a:gd name="connsiteX16" fmla="*/ 118214 w 901478"/>
              <a:gd name="connsiteY16" fmla="*/ 1042664 h 1663199"/>
              <a:gd name="connsiteX17" fmla="*/ 775750 w 901478"/>
              <a:gd name="connsiteY17" fmla="*/ 1042664 h 1663199"/>
              <a:gd name="connsiteX18" fmla="*/ 820839 w 901478"/>
              <a:gd name="connsiteY18" fmla="*/ 1076002 h 1663199"/>
              <a:gd name="connsiteX19" fmla="*/ 813324 w 901478"/>
              <a:gd name="connsiteY19" fmla="*/ 1105635 h 1663199"/>
              <a:gd name="connsiteX20" fmla="*/ 790780 w 901478"/>
              <a:gd name="connsiteY20" fmla="*/ 1120452 h 1663199"/>
              <a:gd name="connsiteX21" fmla="*/ 663030 w 901478"/>
              <a:gd name="connsiteY21" fmla="*/ 1120452 h 1663199"/>
              <a:gd name="connsiteX22" fmla="*/ 106942 w 901478"/>
              <a:gd name="connsiteY22" fmla="*/ 1120452 h 1663199"/>
              <a:gd name="connsiteX23" fmla="*/ 84398 w 901478"/>
              <a:gd name="connsiteY23" fmla="*/ 1105635 h 1663199"/>
              <a:gd name="connsiteX24" fmla="*/ 76883 w 901478"/>
              <a:gd name="connsiteY24" fmla="*/ 1079706 h 1663199"/>
              <a:gd name="connsiteX25" fmla="*/ 118214 w 901478"/>
              <a:gd name="connsiteY25" fmla="*/ 1042664 h 1663199"/>
              <a:gd name="connsiteX26" fmla="*/ 211821 w 901478"/>
              <a:gd name="connsiteY26" fmla="*/ 429349 h 1663199"/>
              <a:gd name="connsiteX27" fmla="*/ 689658 w 901478"/>
              <a:gd name="connsiteY27" fmla="*/ 429349 h 1663199"/>
              <a:gd name="connsiteX28" fmla="*/ 745221 w 901478"/>
              <a:gd name="connsiteY28" fmla="*/ 1023077 h 1663199"/>
              <a:gd name="connsiteX29" fmla="*/ 156258 w 901478"/>
              <a:gd name="connsiteY29" fmla="*/ 1023077 h 1663199"/>
              <a:gd name="connsiteX30" fmla="*/ 186204 w 901478"/>
              <a:gd name="connsiteY30" fmla="*/ 323168 h 1663199"/>
              <a:gd name="connsiteX31" fmla="*/ 715275 w 901478"/>
              <a:gd name="connsiteY31" fmla="*/ 323168 h 1663199"/>
              <a:gd name="connsiteX32" fmla="*/ 756550 w 901478"/>
              <a:gd name="connsiteY32" fmla="*/ 364380 h 1663199"/>
              <a:gd name="connsiteX33" fmla="*/ 749045 w 901478"/>
              <a:gd name="connsiteY33" fmla="*/ 390605 h 1663199"/>
              <a:gd name="connsiteX34" fmla="*/ 711522 w 901478"/>
              <a:gd name="connsiteY34" fmla="*/ 413085 h 1663199"/>
              <a:gd name="connsiteX35" fmla="*/ 445111 w 901478"/>
              <a:gd name="connsiteY35" fmla="*/ 413085 h 1663199"/>
              <a:gd name="connsiteX36" fmla="*/ 223727 w 901478"/>
              <a:gd name="connsiteY36" fmla="*/ 416831 h 1663199"/>
              <a:gd name="connsiteX37" fmla="*/ 189957 w 901478"/>
              <a:gd name="connsiteY37" fmla="*/ 416831 h 1663199"/>
              <a:gd name="connsiteX38" fmla="*/ 152434 w 901478"/>
              <a:gd name="connsiteY38" fmla="*/ 390605 h 1663199"/>
              <a:gd name="connsiteX39" fmla="*/ 144929 w 901478"/>
              <a:gd name="connsiteY39" fmla="*/ 368126 h 1663199"/>
              <a:gd name="connsiteX40" fmla="*/ 186204 w 901478"/>
              <a:gd name="connsiteY40" fmla="*/ 323168 h 1663199"/>
              <a:gd name="connsiteX41" fmla="*/ 49102 w 901478"/>
              <a:gd name="connsiteY41" fmla="*/ 0 h 1663199"/>
              <a:gd name="connsiteX42" fmla="*/ 244290 w 901478"/>
              <a:gd name="connsiteY42" fmla="*/ 0 h 1663199"/>
              <a:gd name="connsiteX43" fmla="*/ 233029 w 901478"/>
              <a:gd name="connsiteY43" fmla="*/ 149952 h 1663199"/>
              <a:gd name="connsiteX44" fmla="*/ 375667 w 901478"/>
              <a:gd name="connsiteY44" fmla="*/ 149952 h 1663199"/>
              <a:gd name="connsiteX45" fmla="*/ 360653 w 901478"/>
              <a:gd name="connsiteY45" fmla="*/ 0 h 1663199"/>
              <a:gd name="connsiteX46" fmla="*/ 537073 w 901478"/>
              <a:gd name="connsiteY46" fmla="*/ 0 h 1663199"/>
              <a:gd name="connsiteX47" fmla="*/ 525812 w 901478"/>
              <a:gd name="connsiteY47" fmla="*/ 149952 h 1663199"/>
              <a:gd name="connsiteX48" fmla="*/ 668450 w 901478"/>
              <a:gd name="connsiteY48" fmla="*/ 149952 h 1663199"/>
              <a:gd name="connsiteX49" fmla="*/ 653435 w 901478"/>
              <a:gd name="connsiteY49" fmla="*/ 0 h 1663199"/>
              <a:gd name="connsiteX50" fmla="*/ 852377 w 901478"/>
              <a:gd name="connsiteY50" fmla="*/ 0 h 1663199"/>
              <a:gd name="connsiteX51" fmla="*/ 807334 w 901478"/>
              <a:gd name="connsiteY51" fmla="*/ 179943 h 1663199"/>
              <a:gd name="connsiteX52" fmla="*/ 705986 w 901478"/>
              <a:gd name="connsiteY52" fmla="*/ 311151 h 1663199"/>
              <a:gd name="connsiteX53" fmla="*/ 195493 w 901478"/>
              <a:gd name="connsiteY53" fmla="*/ 311151 h 1663199"/>
              <a:gd name="connsiteX54" fmla="*/ 94145 w 901478"/>
              <a:gd name="connsiteY54" fmla="*/ 179943 h 1663199"/>
              <a:gd name="connsiteX55" fmla="*/ 49102 w 901478"/>
              <a:gd name="connsiteY55" fmla="*/ 0 h 166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01478" h="1663199">
                <a:moveTo>
                  <a:pt x="52869" y="1569536"/>
                </a:moveTo>
                <a:cubicBezTo>
                  <a:pt x="848610" y="1569536"/>
                  <a:pt x="848610" y="1569536"/>
                  <a:pt x="848610" y="1569536"/>
                </a:cubicBezTo>
                <a:cubicBezTo>
                  <a:pt x="848610" y="1569536"/>
                  <a:pt x="874885" y="1595762"/>
                  <a:pt x="882391" y="1614494"/>
                </a:cubicBezTo>
                <a:cubicBezTo>
                  <a:pt x="886145" y="1629480"/>
                  <a:pt x="893652" y="1655706"/>
                  <a:pt x="893652" y="1663199"/>
                </a:cubicBezTo>
                <a:lnTo>
                  <a:pt x="7827" y="1663199"/>
                </a:lnTo>
                <a:cubicBezTo>
                  <a:pt x="7827" y="1655706"/>
                  <a:pt x="15334" y="1625734"/>
                  <a:pt x="22841" y="1607001"/>
                </a:cubicBezTo>
                <a:cubicBezTo>
                  <a:pt x="30348" y="1588269"/>
                  <a:pt x="52869" y="1569536"/>
                  <a:pt x="52869" y="1569536"/>
                </a:cubicBezTo>
                <a:close/>
                <a:moveTo>
                  <a:pt x="124291" y="1127744"/>
                </a:moveTo>
                <a:cubicBezTo>
                  <a:pt x="795948" y="1127744"/>
                  <a:pt x="795948" y="1127744"/>
                  <a:pt x="795948" y="1127744"/>
                </a:cubicBezTo>
                <a:cubicBezTo>
                  <a:pt x="803453" y="1139024"/>
                  <a:pt x="810957" y="1154063"/>
                  <a:pt x="818462" y="1165343"/>
                </a:cubicBezTo>
                <a:cubicBezTo>
                  <a:pt x="855984" y="1225501"/>
                  <a:pt x="897259" y="1293179"/>
                  <a:pt x="901012" y="1357097"/>
                </a:cubicBezTo>
                <a:cubicBezTo>
                  <a:pt x="904764" y="1424775"/>
                  <a:pt x="886003" y="1492453"/>
                  <a:pt x="840975" y="1556371"/>
                </a:cubicBezTo>
                <a:lnTo>
                  <a:pt x="60503" y="1556371"/>
                </a:lnTo>
                <a:cubicBezTo>
                  <a:pt x="15475" y="1492453"/>
                  <a:pt x="-3286" y="1424775"/>
                  <a:pt x="466" y="1357097"/>
                </a:cubicBezTo>
                <a:cubicBezTo>
                  <a:pt x="4219" y="1300699"/>
                  <a:pt x="45494" y="1240541"/>
                  <a:pt x="83016" y="1187902"/>
                </a:cubicBezTo>
                <a:cubicBezTo>
                  <a:pt x="98025" y="1165343"/>
                  <a:pt x="113034" y="1142784"/>
                  <a:pt x="124291" y="1127744"/>
                </a:cubicBezTo>
                <a:close/>
                <a:moveTo>
                  <a:pt x="118214" y="1042664"/>
                </a:moveTo>
                <a:cubicBezTo>
                  <a:pt x="775750" y="1042664"/>
                  <a:pt x="775750" y="1042664"/>
                  <a:pt x="775750" y="1042664"/>
                </a:cubicBezTo>
                <a:cubicBezTo>
                  <a:pt x="783265" y="1042664"/>
                  <a:pt x="813324" y="1046368"/>
                  <a:pt x="820839" y="1076002"/>
                </a:cubicBezTo>
                <a:cubicBezTo>
                  <a:pt x="824596" y="1087114"/>
                  <a:pt x="817081" y="1098227"/>
                  <a:pt x="813324" y="1105635"/>
                </a:cubicBezTo>
                <a:cubicBezTo>
                  <a:pt x="805809" y="1113044"/>
                  <a:pt x="794537" y="1120452"/>
                  <a:pt x="790780" y="1120452"/>
                </a:cubicBezTo>
                <a:cubicBezTo>
                  <a:pt x="787023" y="1120452"/>
                  <a:pt x="730662" y="1120452"/>
                  <a:pt x="663030" y="1120452"/>
                </a:cubicBezTo>
                <a:cubicBezTo>
                  <a:pt x="663030" y="1120452"/>
                  <a:pt x="106942" y="1120452"/>
                  <a:pt x="106942" y="1120452"/>
                </a:cubicBezTo>
                <a:cubicBezTo>
                  <a:pt x="103184" y="1120452"/>
                  <a:pt x="91912" y="1113044"/>
                  <a:pt x="84398" y="1105635"/>
                </a:cubicBezTo>
                <a:cubicBezTo>
                  <a:pt x="80640" y="1098227"/>
                  <a:pt x="76883" y="1090819"/>
                  <a:pt x="76883" y="1079706"/>
                </a:cubicBezTo>
                <a:cubicBezTo>
                  <a:pt x="84398" y="1046368"/>
                  <a:pt x="114457" y="1042664"/>
                  <a:pt x="118214" y="1042664"/>
                </a:cubicBezTo>
                <a:close/>
                <a:moveTo>
                  <a:pt x="211821" y="429349"/>
                </a:moveTo>
                <a:lnTo>
                  <a:pt x="689658" y="429349"/>
                </a:lnTo>
                <a:lnTo>
                  <a:pt x="745221" y="1023077"/>
                </a:lnTo>
                <a:lnTo>
                  <a:pt x="156258" y="1023077"/>
                </a:lnTo>
                <a:close/>
                <a:moveTo>
                  <a:pt x="186204" y="323168"/>
                </a:moveTo>
                <a:cubicBezTo>
                  <a:pt x="715275" y="323168"/>
                  <a:pt x="715275" y="323168"/>
                  <a:pt x="715275" y="323168"/>
                </a:cubicBezTo>
                <a:cubicBezTo>
                  <a:pt x="722779" y="323168"/>
                  <a:pt x="752797" y="330661"/>
                  <a:pt x="756550" y="364380"/>
                </a:cubicBezTo>
                <a:cubicBezTo>
                  <a:pt x="760302" y="371873"/>
                  <a:pt x="756550" y="379366"/>
                  <a:pt x="749045" y="390605"/>
                </a:cubicBezTo>
                <a:cubicBezTo>
                  <a:pt x="737788" y="405592"/>
                  <a:pt x="719027" y="413085"/>
                  <a:pt x="711522" y="413085"/>
                </a:cubicBezTo>
                <a:cubicBezTo>
                  <a:pt x="707770" y="413085"/>
                  <a:pt x="445111" y="413085"/>
                  <a:pt x="445111" y="413085"/>
                </a:cubicBezTo>
                <a:cubicBezTo>
                  <a:pt x="373818" y="413085"/>
                  <a:pt x="276259" y="416831"/>
                  <a:pt x="223727" y="416831"/>
                </a:cubicBezTo>
                <a:cubicBezTo>
                  <a:pt x="204966" y="416831"/>
                  <a:pt x="193709" y="416831"/>
                  <a:pt x="189957" y="416831"/>
                </a:cubicBezTo>
                <a:cubicBezTo>
                  <a:pt x="186204" y="416831"/>
                  <a:pt x="163691" y="405592"/>
                  <a:pt x="152434" y="390605"/>
                </a:cubicBezTo>
                <a:cubicBezTo>
                  <a:pt x="144929" y="383112"/>
                  <a:pt x="141177" y="375619"/>
                  <a:pt x="144929" y="368126"/>
                </a:cubicBezTo>
                <a:cubicBezTo>
                  <a:pt x="152434" y="330661"/>
                  <a:pt x="178700" y="323168"/>
                  <a:pt x="186204" y="323168"/>
                </a:cubicBezTo>
                <a:close/>
                <a:moveTo>
                  <a:pt x="49102" y="0"/>
                </a:moveTo>
                <a:cubicBezTo>
                  <a:pt x="244290" y="0"/>
                  <a:pt x="244290" y="0"/>
                  <a:pt x="244290" y="0"/>
                </a:cubicBezTo>
                <a:cubicBezTo>
                  <a:pt x="233029" y="149952"/>
                  <a:pt x="233029" y="149952"/>
                  <a:pt x="233029" y="149952"/>
                </a:cubicBezTo>
                <a:cubicBezTo>
                  <a:pt x="375667" y="149952"/>
                  <a:pt x="375667" y="149952"/>
                  <a:pt x="375667" y="149952"/>
                </a:cubicBezTo>
                <a:cubicBezTo>
                  <a:pt x="360653" y="0"/>
                  <a:pt x="360653" y="0"/>
                  <a:pt x="360653" y="0"/>
                </a:cubicBezTo>
                <a:cubicBezTo>
                  <a:pt x="537073" y="0"/>
                  <a:pt x="537073" y="0"/>
                  <a:pt x="537073" y="0"/>
                </a:cubicBezTo>
                <a:cubicBezTo>
                  <a:pt x="525812" y="149952"/>
                  <a:pt x="525812" y="149952"/>
                  <a:pt x="525812" y="149952"/>
                </a:cubicBezTo>
                <a:cubicBezTo>
                  <a:pt x="668450" y="149952"/>
                  <a:pt x="668450" y="149952"/>
                  <a:pt x="668450" y="149952"/>
                </a:cubicBezTo>
                <a:cubicBezTo>
                  <a:pt x="653435" y="0"/>
                  <a:pt x="653435" y="0"/>
                  <a:pt x="653435" y="0"/>
                </a:cubicBezTo>
                <a:cubicBezTo>
                  <a:pt x="852377" y="0"/>
                  <a:pt x="852377" y="0"/>
                  <a:pt x="852377" y="0"/>
                </a:cubicBezTo>
                <a:cubicBezTo>
                  <a:pt x="848623" y="14995"/>
                  <a:pt x="841116" y="112464"/>
                  <a:pt x="807334" y="179943"/>
                </a:cubicBezTo>
                <a:cubicBezTo>
                  <a:pt x="769797" y="251170"/>
                  <a:pt x="709739" y="307402"/>
                  <a:pt x="705986" y="311151"/>
                </a:cubicBezTo>
                <a:lnTo>
                  <a:pt x="195493" y="311151"/>
                </a:lnTo>
                <a:cubicBezTo>
                  <a:pt x="195493" y="311151"/>
                  <a:pt x="135435" y="269914"/>
                  <a:pt x="94145" y="179943"/>
                </a:cubicBezTo>
                <a:cubicBezTo>
                  <a:pt x="56609" y="97469"/>
                  <a:pt x="49102" y="14995"/>
                  <a:pt x="49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76325" y="4128770"/>
            <a:ext cx="1908175" cy="4953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Admin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980055" y="4128770"/>
            <a:ext cx="1908175" cy="4953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Registrator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4884420" y="4128770"/>
            <a:ext cx="1908175" cy="4953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Veterinarian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788785" y="4128770"/>
            <a:ext cx="1908175" cy="495300"/>
          </a:xfrm>
          <a:prstGeom prst="rect">
            <a:avLst/>
          </a:prstGeom>
        </p:spPr>
        <p:txBody>
          <a:bodyPr wrap="square" anchor="ctr" anchorCtr="0">
            <a:normAutofit fontScale="70000"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Adoption Superviser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8693150" y="4128770"/>
            <a:ext cx="1908175" cy="4953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b="1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Adopter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Functionality Summary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240" y="1215390"/>
            <a:ext cx="3435350" cy="4427855"/>
          </a:xfrm>
        </p:spPr>
        <p:txBody>
          <a:bodyPr/>
          <a:p>
            <a:pPr marL="0" indent="0">
              <a:buNone/>
            </a:pPr>
            <a:r>
              <a:rPr lang="zh-CN" altLang="en-US"/>
              <a:t>All Users: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Sign up as adopters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Login their accounts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Log out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271010" y="1219200"/>
            <a:ext cx="3278505" cy="442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Admin Role: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See statistic reports, including total quantity of the animals rescued, percentage by type, percentage by gender, and so on.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023225" y="1219200"/>
            <a:ext cx="3278505" cy="4427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Registrator Role: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all the rescue records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Register new animals and record their information, including type, gender, color and photo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Functionality Summary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3240" y="1215390"/>
            <a:ext cx="3435350" cy="443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Veterinarian Role: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all the rescue records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Treat animals that haven’t been treated yet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Once the animals are treated, they are then automatically added into an adoption list, which can been seen by adopters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271010" y="1219200"/>
            <a:ext cx="3278505" cy="4427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Adoption Supervisor Role: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all the pending adoption applications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See details of an application and evaluate whether the adopter is certificated.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023225" y="1219200"/>
            <a:ext cx="3278505" cy="492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60045" indent="-360045" algn="just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±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3429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Adopter Role: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and edit their information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their own adoption histories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Browse adoption list and see the detail information of an animal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Apply for adopting an animal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2205655" y="2955243"/>
            <a:ext cx="7780690" cy="947515"/>
            <a:chOff x="2205655" y="2955243"/>
            <a:chExt cx="7780690" cy="947515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028261" y="3186117"/>
              <a:ext cx="6958084" cy="6960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chemeClr val="bg1"/>
                  </a:solidFill>
                  <a:sym typeface="+mn-lt"/>
                </a:rPr>
                <a:t>System Demonstration</a:t>
              </a:r>
              <a:endParaRPr lang="en-US" altLang="zh-CN" sz="3200" dirty="0">
                <a:solidFill>
                  <a:schemeClr val="bg1"/>
                </a:solidFill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205655" y="2955243"/>
              <a:ext cx="696562" cy="947515"/>
              <a:chOff x="1363871" y="1774583"/>
              <a:chExt cx="843805" cy="1043460"/>
            </a:xfrm>
            <a:effectLst/>
          </p:grpSpPr>
          <p:sp>
            <p:nvSpPr>
              <p:cNvPr id="7" name="任意多边形 6"/>
              <p:cNvSpPr/>
              <p:nvPr>
                <p:custDataLst>
                  <p:tags r:id="rId3"/>
                </p:custDataLst>
              </p:nvPr>
            </p:nvSpPr>
            <p:spPr>
              <a:xfrm rot="18000000">
                <a:off x="1385876" y="2135081"/>
                <a:ext cx="660957" cy="704968"/>
              </a:xfrm>
              <a:custGeom>
                <a:avLst/>
                <a:gdLst>
                  <a:gd name="connsiteX0" fmla="*/ 1025442 w 1025442"/>
                  <a:gd name="connsiteY0" fmla="*/ 0 h 1093723"/>
                  <a:gd name="connsiteX1" fmla="*/ 950025 w 1025442"/>
                  <a:gd name="connsiteY1" fmla="*/ 538327 h 1093723"/>
                  <a:gd name="connsiteX2" fmla="*/ 893829 w 1025442"/>
                  <a:gd name="connsiteY2" fmla="*/ 538326 h 1093723"/>
                  <a:gd name="connsiteX3" fmla="*/ 957015 w 1025442"/>
                  <a:gd name="connsiteY3" fmla="*/ 87302 h 1093723"/>
                  <a:gd name="connsiteX4" fmla="*/ 92715 w 1025442"/>
                  <a:gd name="connsiteY4" fmla="*/ 432955 h 1093723"/>
                  <a:gd name="connsiteX5" fmla="*/ 827868 w 1025442"/>
                  <a:gd name="connsiteY5" fmla="*/ 1009154 h 1093723"/>
                  <a:gd name="connsiteX6" fmla="*/ 843593 w 1025442"/>
                  <a:gd name="connsiteY6" fmla="*/ 896914 h 1093723"/>
                  <a:gd name="connsiteX7" fmla="*/ 899788 w 1025442"/>
                  <a:gd name="connsiteY7" fmla="*/ 896914 h 1093723"/>
                  <a:gd name="connsiteX8" fmla="*/ 872216 w 1025442"/>
                  <a:gd name="connsiteY8" fmla="*/ 1093723 h 1093723"/>
                  <a:gd name="connsiteX9" fmla="*/ 0 w 1025442"/>
                  <a:gd name="connsiteY9" fmla="*/ 410097 h 1093723"/>
                  <a:gd name="connsiteX10" fmla="*/ 1025442 w 1025442"/>
                  <a:gd name="connsiteY10" fmla="*/ 0 h 10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442" h="1093723">
                    <a:moveTo>
                      <a:pt x="1025442" y="0"/>
                    </a:moveTo>
                    <a:lnTo>
                      <a:pt x="950025" y="538327"/>
                    </a:lnTo>
                    <a:lnTo>
                      <a:pt x="893829" y="538326"/>
                    </a:lnTo>
                    <a:lnTo>
                      <a:pt x="957015" y="87302"/>
                    </a:lnTo>
                    <a:lnTo>
                      <a:pt x="92715" y="432955"/>
                    </a:lnTo>
                    <a:lnTo>
                      <a:pt x="827868" y="1009154"/>
                    </a:lnTo>
                    <a:lnTo>
                      <a:pt x="843593" y="896914"/>
                    </a:lnTo>
                    <a:lnTo>
                      <a:pt x="899788" y="896914"/>
                    </a:lnTo>
                    <a:lnTo>
                      <a:pt x="872216" y="1093723"/>
                    </a:lnTo>
                    <a:lnTo>
                      <a:pt x="0" y="410097"/>
                    </a:lnTo>
                    <a:lnTo>
                      <a:pt x="1025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38324" y="1774583"/>
                <a:ext cx="569352" cy="77956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en-US" altLang="zh-CN" sz="4000" i="1" dirty="0" smtClean="0">
                    <a:solidFill>
                      <a:schemeClr val="accent1"/>
                    </a:solidFill>
                    <a:sym typeface="+mn-lt"/>
                  </a:rPr>
                  <a:t>1</a:t>
                </a:r>
                <a:endParaRPr lang="zh-CN" altLang="en-US" sz="4000" i="1" dirty="0">
                  <a:solidFill>
                    <a:schemeClr val="accent1"/>
                  </a:solidFill>
                  <a:sym typeface="+mn-lt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3485" y="1320165"/>
            <a:ext cx="10272395" cy="442785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en-US" altLang="zh-CN"/>
              <a:t>Add employee management functionality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Improve the veterinarian role by adding vital signs to Animal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Improve the adoption supervisor role by adding comments and period visits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Add more statistics reports, including data related to time, position and health status in order to find out the reason of abondon.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Improve the system to an eco-system that can manage all the animal rescue centers in a particular region.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3"/>
  <p:tag name="KSO_WM_UNIT_ID" val="custom160510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4"/>
  <p:tag name="KSO_WM_UNIT_ID" val="custom160510_18*l_i*1_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6"/>
  <p:tag name="KSO_WM_UNIT_ID" val="custom160510_18*l_i*1_6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1_1"/>
  <p:tag name="KSO_WM_UNIT_ID" val="custom160510_18*l_h_a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2_1"/>
  <p:tag name="KSO_WM_UNIT_ID" val="custom160510_18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3_1"/>
  <p:tag name="KSO_WM_UNIT_ID" val="custom160510_18*l_h_a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4_1"/>
  <p:tag name="KSO_WM_UNIT_ID" val="custom160510_18*l_h_a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a"/>
  <p:tag name="KSO_WM_UNIT_INDEX" val="1_5_1"/>
  <p:tag name="KSO_WM_UNIT_ID" val="custom160510_18*l_h_a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30*118"/>
  <p:tag name="KSO_WM_SLIDE_SIZE" val="900*356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10_6*i*0"/>
  <p:tag name="KSO_WM_TEMPLATE_CATEGORY" val="custom"/>
  <p:tag name="KSO_WM_TEMPLATE_INDEX" val="160510"/>
  <p:tag name="KSO_WM_UNIT_INDEX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h_f"/>
  <p:tag name="KSO_WM_UNIT_INDEX" val="1_1_1"/>
  <p:tag name="KSO_WM_UNIT_ID" val="custom160510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2"/>
  <p:tag name="KSO_WM_UNIT_ID" val="custom160510_6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6"/>
  <p:tag name="KSO_WM_SLIDE_INDEX" val="6"/>
  <p:tag name="KSO_WM_SLIDE_ITEM_CNT" val="1"/>
  <p:tag name="KSO_WM_SLIDE_LAYOUT" val="l"/>
  <p:tag name="KSO_WM_SLIDE_LAYOUT_CNT" val="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2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26"/>
  <p:tag name="KSO_WM_SLIDE_INDEX" val="26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5、9、12、16、22、25、26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l_i"/>
  <p:tag name="KSO_WM_UNIT_INDEX" val="1_1"/>
  <p:tag name="KSO_WM_UNIT_ID" val="custom160510_18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Microsoft YaHei UI</vt:lpstr>
      <vt:lpstr>Wingdings</vt:lpstr>
      <vt:lpstr>Office 主题</vt:lpstr>
      <vt:lpstr>Animal Rescue Center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Mu小晴</dc:creator>
  <cp:lastModifiedBy>jenni</cp:lastModifiedBy>
  <cp:revision>24</cp:revision>
  <dcterms:created xsi:type="dcterms:W3CDTF">2015-05-05T08:02:00Z</dcterms:created>
  <dcterms:modified xsi:type="dcterms:W3CDTF">2017-04-26T20:10:13Z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