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7666-2361-4A1B-90E4-3CA960B4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48BA-6A73-4488-9956-A91D835BE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C262-1F12-4326-B50A-28ACF358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02FA-D4A7-44A4-90B2-3BC47310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A34C-2446-4759-94D5-454C159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1F6F-F0E3-4E50-8AB9-A2E40285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7FAB-9FBD-44F7-A02C-FED1131C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665B-DBAD-4BF1-AF99-D392C864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ADB2-B912-40E3-96C8-2900F40B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C211-E67E-49AF-A6A8-D48F659B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E9DCB-51BE-4520-BC5D-186AE7E31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46C5-8106-48A1-A768-40B6338F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31BE-73AA-4330-8F1E-EA76EB2A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5111-9AB1-4952-9FDA-5308D08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3B66-52C9-43CA-BB0C-B0C85A89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476C-6C2B-4435-A03E-0674F87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A9AE-9640-4A3E-B330-D723E0D3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76B8-9964-42E1-A1B2-6667A10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6647-DBCE-4861-B3C6-03E60EFE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0824-6E77-48F6-B06B-4D9075C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42A-8328-4286-871E-DAC84A22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C5C7-1B3E-4D49-B179-70E0B35A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15A2-FDA7-4CB7-BDB4-28332B1B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D1-B5B1-42BB-BF7E-BF6FCC2C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90D8-04DC-4DFB-BCF6-240EC0D1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7A1-C4B0-44CA-A767-42E537F0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000A-AB31-45C1-896F-2B3026776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D150-374D-493D-98EB-0D56AED0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DE9C-1FCC-4583-B9C5-444ADCD6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798E7-2E1D-42AB-B92D-93094F33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AD8C-E8FD-446E-A181-E8FC6C74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4DC-F584-4C69-8D70-20BB065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C069-EB65-495B-8FB2-4BD555F4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6CF6B-7AEC-46F7-82B2-80ADA7C7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4AA2D-26FE-4994-8653-F54B4A09F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81250-B3BD-4BD6-B5F6-3811EC347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330D3-8951-4BDB-83A3-C1131CB9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C5030-6A21-45C0-9FCD-5582B390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810D4-7BDF-4553-89B8-2D1766B4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35D-DA1D-4C63-BE6D-F47A11C4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05425-16AF-4DB6-9D45-9B83FCC3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A5CB2-462F-4A4C-BDC4-AA7B2C2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9A7F0-B971-482F-A1B3-77C2E295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20C0F-B058-4305-82AE-D6BA944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0BCB4-B516-4187-B38C-9BC33F6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48D6-D5AD-4A13-85C5-8CA9151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0421-4F57-4564-9822-2315E29C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BC3-9B1B-4512-BEAF-BAD9DAFE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FC00E-534B-42B3-9323-E22B7FBDB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CA74-C8DB-4A76-B9C0-B319D52D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50F4-C40D-46C3-A0E8-E8DC0BFD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4F4C8-78A8-465D-94F3-92F9C495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3ED7-E8C7-4BAF-992E-AF2CF9B9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31D19-8553-4C78-946A-52D1D54DE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CC56-1778-44CC-9AF2-E6DF9D80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9BD3-5151-43AF-8B27-5AB48C8A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0CEA-1328-4AD3-89D9-04AEF822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D379-E045-4DEA-B0F7-077AF6F8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4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5B583-BAD7-41E0-8E9B-9CC13DB2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0DBD-D207-411F-BBCB-6C53146D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5277-CF08-483E-A69C-CED682CEB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8946-6934-48CB-8190-5B0D563B952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6618-4A90-4887-B2A5-96C2EBBF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0DE7-8FEC-455B-8DDA-3D1918329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D7B5-8A43-4A15-B351-4B83224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AE3A-81D5-416D-A886-FF6E320FD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783959"/>
            <a:ext cx="5224030" cy="1770899"/>
          </a:xfrm>
        </p:spPr>
        <p:txBody>
          <a:bodyPr anchor="b">
            <a:normAutofit/>
          </a:bodyPr>
          <a:lstStyle/>
          <a:p>
            <a:r>
              <a:rPr lang="en-US" b="1" dirty="0" err="1"/>
              <a:t>CryptoAnalyzer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93325-C093-4F8B-8B61-BD26CCDB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123345"/>
            <a:ext cx="5295877" cy="2775412"/>
          </a:xfrm>
        </p:spPr>
        <p:txBody>
          <a:bodyPr anchor="t">
            <a:normAutofit fontScale="85000" lnSpcReduction="20000"/>
          </a:bodyPr>
          <a:lstStyle/>
          <a:p>
            <a:pPr algn="l"/>
            <a:endParaRPr lang="en-US" sz="2000" dirty="0"/>
          </a:p>
          <a:p>
            <a:r>
              <a:rPr lang="en-US" sz="4800" b="1" dirty="0"/>
              <a:t>Analysis on Bitcoin Trading History</a:t>
            </a:r>
          </a:p>
          <a:p>
            <a:br>
              <a:rPr lang="en-US" sz="2000" dirty="0"/>
            </a:b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4300" dirty="0"/>
              <a:t>				Team 8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itcoin image">
            <a:extLst>
              <a:ext uri="{FF2B5EF4-FFF2-40B4-BE49-F238E27FC236}">
                <a16:creationId xmlns:a16="http://schemas.microsoft.com/office/drawing/2014/main" id="{46C59D0D-83CC-4D80-AF1A-796C5D733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r="33548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8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5C191-8BC2-45AE-AE1A-07CBBF50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Does Bitcoin's trading prices behavior more closely resemble that of a risky asset class or currency?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bitcoin image">
            <a:extLst>
              <a:ext uri="{FF2B5EF4-FFF2-40B4-BE49-F238E27FC236}">
                <a16:creationId xmlns:a16="http://schemas.microsoft.com/office/drawing/2014/main" id="{0EC09D3C-A874-4C78-8D96-3DED06891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9F01AE4-D93A-4BF9-ACA3-F308ACFFE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71" y="2461688"/>
            <a:ext cx="7714479" cy="39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3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0D3F1-9D13-4CE6-A062-C856701D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Is it possible to apply traditional statistical analysis used in analyzing financial security price data series to Bitcoin's trading history?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B49808-F990-4ED2-B5D0-5C94E948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277801"/>
            <a:ext cx="5654100" cy="395786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bitcoin image">
            <a:extLst>
              <a:ext uri="{FF2B5EF4-FFF2-40B4-BE49-F238E27FC236}">
                <a16:creationId xmlns:a16="http://schemas.microsoft.com/office/drawing/2014/main" id="{A697F7D0-8A86-40E2-8C4F-ED56BD979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3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bitcoin image">
            <a:extLst>
              <a:ext uri="{FF2B5EF4-FFF2-40B4-BE49-F238E27FC236}">
                <a16:creationId xmlns:a16="http://schemas.microsoft.com/office/drawing/2014/main" id="{0EC09D3C-A874-4C78-8D96-3DED06891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FFFF"/>
                </a:solidFill>
              </a:rPr>
              <a:t>How does Bitcoin’s return and risk profile compare to other risky assets?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43139-A5A1-482C-BDE9-661FA71F5BF9}"/>
              </a:ext>
            </a:extLst>
          </p:cNvPr>
          <p:cNvSpPr/>
          <p:nvPr/>
        </p:nvSpPr>
        <p:spPr>
          <a:xfrm>
            <a:off x="3048000" y="2828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45C05-CF92-4DE3-829B-0835693EC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2" y="2481549"/>
            <a:ext cx="4969175" cy="300314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72BEC7-06BA-4258-BA3D-F239EC9CC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25" y="2481549"/>
            <a:ext cx="4997151" cy="30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Bitcoin correlated with other asset classes, or is it an idiosyncratic risk factor?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56BCBA-3E29-42D5-B97D-CA7E06FC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16" y="2698697"/>
            <a:ext cx="4764912" cy="3467460"/>
          </a:xfrm>
          <a:prstGeom prst="rect">
            <a:avLst/>
          </a:prstGeom>
        </p:spPr>
      </p:pic>
      <p:pic>
        <p:nvPicPr>
          <p:cNvPr id="13" name="Picture 2" descr="Image result for bitcoin image">
            <a:extLst>
              <a:ext uri="{FF2B5EF4-FFF2-40B4-BE49-F238E27FC236}">
                <a16:creationId xmlns:a16="http://schemas.microsoft.com/office/drawing/2014/main" id="{DE557A3F-0E4F-4002-9CCF-85FA66CD6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70B263-C133-4A0A-A2DA-E6675B5A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343486"/>
            <a:ext cx="11139854" cy="1112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Bitcoin’s daily trading history were to continue its pattern and purely price movements are a predictor of future results, what is Bitcoin’s expected forward return, and range of outcomes within a given confidence interval?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91C9F9-2322-447C-A585-F199C536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B032BE6B-ED82-41E4-97C5-4552FB3DF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7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A1B1-DDE7-4029-BF17-FEBDBD7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9" y="466579"/>
            <a:ext cx="11290788" cy="14472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Factors that may affect investor sentiment on Bitcoin</a:t>
            </a:r>
            <a:br>
              <a:rPr lang="en-US" sz="3500" dirty="0">
                <a:solidFill>
                  <a:srgbClr val="FFFFFF"/>
                </a:solidFill>
              </a:rPr>
            </a:br>
            <a:br>
              <a:rPr lang="en-US" sz="3500" dirty="0">
                <a:solidFill>
                  <a:srgbClr val="FFFFFF"/>
                </a:solidFill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13F64-7157-44D2-9504-8DF48EFA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2" descr="Image result for bitcoin image">
            <a:extLst>
              <a:ext uri="{FF2B5EF4-FFF2-40B4-BE49-F238E27FC236}">
                <a16:creationId xmlns:a16="http://schemas.microsoft.com/office/drawing/2014/main" id="{28C2E534-3A8A-4160-808C-C5EA5EE7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5403" b="-3"/>
          <a:stretch/>
        </p:blipFill>
        <p:spPr bwMode="auto">
          <a:xfrm>
            <a:off x="10628232" y="5484694"/>
            <a:ext cx="1433628" cy="1289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1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CryptoAnalyzer </vt:lpstr>
      <vt:lpstr>Does Bitcoin's trading prices behavior more closely resemble that of a risky asset class or currency?</vt:lpstr>
      <vt:lpstr>Is it possible to apply traditional statistical analysis used in analyzing financial security price data series to Bitcoin's trading history?</vt:lpstr>
      <vt:lpstr>  How does Bitcoin’s return and risk profile compare to other risky assets?    </vt:lpstr>
      <vt:lpstr>Is Bitcoin correlated with other asset classes, or is it an idiosyncratic risk factor?</vt:lpstr>
      <vt:lpstr>If Bitcoin’s daily trading history were to continue its pattern and purely price movements are a predictor of future results, what is Bitcoin’s expected forward return, and range of outcomes within a given confidence interval?</vt:lpstr>
      <vt:lpstr> Factors that may affect investor sentiment on Bitcoin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CryptoAnalyzer </dc:title>
  <dc:creator>Jennifer Mulroy</dc:creator>
  <cp:lastModifiedBy>Jennifer Mulroy</cp:lastModifiedBy>
  <cp:revision>1</cp:revision>
  <dcterms:created xsi:type="dcterms:W3CDTF">2019-10-22T10:33:47Z</dcterms:created>
  <dcterms:modified xsi:type="dcterms:W3CDTF">2019-10-22T10:37:42Z</dcterms:modified>
</cp:coreProperties>
</file>